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21" r:id="rId3"/>
    <p:sldId id="300" r:id="rId4"/>
    <p:sldId id="311" r:id="rId5"/>
    <p:sldId id="423" r:id="rId6"/>
    <p:sldId id="424" r:id="rId7"/>
    <p:sldId id="427" r:id="rId8"/>
    <p:sldId id="438" r:id="rId9"/>
    <p:sldId id="440" r:id="rId10"/>
    <p:sldId id="374" r:id="rId11"/>
    <p:sldId id="399" r:id="rId12"/>
    <p:sldId id="441" r:id="rId13"/>
    <p:sldId id="442" r:id="rId14"/>
    <p:sldId id="439" r:id="rId15"/>
    <p:sldId id="443" r:id="rId16"/>
    <p:sldId id="445" r:id="rId17"/>
    <p:sldId id="446" r:id="rId18"/>
    <p:sldId id="447" r:id="rId19"/>
    <p:sldId id="448" r:id="rId20"/>
    <p:sldId id="449" r:id="rId21"/>
    <p:sldId id="450" r:id="rId22"/>
    <p:sldId id="444" r:id="rId23"/>
    <p:sldId id="452" r:id="rId24"/>
    <p:sldId id="453" r:id="rId25"/>
    <p:sldId id="455" r:id="rId26"/>
    <p:sldId id="457" r:id="rId27"/>
    <p:sldId id="456" r:id="rId28"/>
    <p:sldId id="454" r:id="rId2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68DACD57-8D9C-4D1D-A902-A10FA79F9439}"/>
    <pc:docChg chg="undo custSel addSld modSld sldOrd">
      <pc:chgData name="Siniša ᵀᴴᴱ ᴼᴿᴵᴳᴵᴻᴬᴸ Wolfenstein" userId="215f646470bc261a" providerId="LiveId" clId="{68DACD57-8D9C-4D1D-A902-A10FA79F9439}" dt="2021-02-26T09:22:36.172" v="2106" actId="20577"/>
      <pc:docMkLst>
        <pc:docMk/>
      </pc:docMkLst>
      <pc:sldChg chg="ord">
        <pc:chgData name="Siniša ᵀᴴᴱ ᴼᴿᴵᴳᴵᴻᴬᴸ Wolfenstein" userId="215f646470bc261a" providerId="LiveId" clId="{68DACD57-8D9C-4D1D-A902-A10FA79F9439}" dt="2021-02-26T08:37:58.592" v="841"/>
        <pc:sldMkLst>
          <pc:docMk/>
          <pc:sldMk cId="961309640" sldId="374"/>
        </pc:sldMkLst>
      </pc:sldChg>
      <pc:sldChg chg="addSp delSp modSp delAnim modAnim">
        <pc:chgData name="Siniša ᵀᴴᴱ ᴼᴿᴵᴳᴵᴻᴬᴸ Wolfenstein" userId="215f646470bc261a" providerId="LiveId" clId="{68DACD57-8D9C-4D1D-A902-A10FA79F9439}" dt="2021-02-26T08:04:55.627" v="124" actId="20577"/>
        <pc:sldMkLst>
          <pc:docMk/>
          <pc:sldMk cId="886951746" sldId="399"/>
        </pc:sldMkLst>
        <pc:spChg chg="mod">
          <ac:chgData name="Siniša ᵀᴴᴱ ᴼᴿᴵᴳᴵᴻᴬᴸ Wolfenstein" userId="215f646470bc261a" providerId="LiveId" clId="{68DACD57-8D9C-4D1D-A902-A10FA79F9439}" dt="2021-02-26T08:03:45.886" v="88" actId="20577"/>
          <ac:spMkLst>
            <pc:docMk/>
            <pc:sldMk cId="886951746" sldId="399"/>
            <ac:spMk id="7" creationId="{8B3B2F24-F59F-48DA-A71A-42C8EC8610A8}"/>
          </ac:spMkLst>
        </pc:spChg>
        <pc:spChg chg="del">
          <ac:chgData name="Siniša ᵀᴴᴱ ᴼᴿᴵᴳᴵᴻᴬᴸ Wolfenstein" userId="215f646470bc261a" providerId="LiveId" clId="{68DACD57-8D9C-4D1D-A902-A10FA79F9439}" dt="2021-02-26T08:03:54.188" v="91" actId="478"/>
          <ac:spMkLst>
            <pc:docMk/>
            <pc:sldMk cId="886951746" sldId="399"/>
            <ac:spMk id="12" creationId="{E470BD9B-11E5-4F53-889E-EA3400315398}"/>
          </ac:spMkLst>
        </pc:spChg>
        <pc:spChg chg="add mod">
          <ac:chgData name="Siniša ᵀᴴᴱ ᴼᴿᴵᴳᴵᴻᴬᴸ Wolfenstein" userId="215f646470bc261a" providerId="LiveId" clId="{68DACD57-8D9C-4D1D-A902-A10FA79F9439}" dt="2021-02-26T08:04:29.108" v="103" actId="20577"/>
          <ac:spMkLst>
            <pc:docMk/>
            <pc:sldMk cId="886951746" sldId="399"/>
            <ac:spMk id="15" creationId="{BBBFF45A-46DC-44BE-9E35-EAE186B39493}"/>
          </ac:spMkLst>
        </pc:spChg>
        <pc:spChg chg="del">
          <ac:chgData name="Siniša ᵀᴴᴱ ᴼᴿᴵᴳᴵᴻᴬᴸ Wolfenstein" userId="215f646470bc261a" providerId="LiveId" clId="{68DACD57-8D9C-4D1D-A902-A10FA79F9439}" dt="2021-02-26T08:03:54.188" v="91" actId="478"/>
          <ac:spMkLst>
            <pc:docMk/>
            <pc:sldMk cId="886951746" sldId="399"/>
            <ac:spMk id="16" creationId="{99D8AC71-2188-451D-AF2C-C0503D81EC34}"/>
          </ac:spMkLst>
        </pc:spChg>
        <pc:spChg chg="add mod">
          <ac:chgData name="Siniša ᵀᴴᴱ ᴼᴿᴵᴳᴵᴻᴬᴸ Wolfenstein" userId="215f646470bc261a" providerId="LiveId" clId="{68DACD57-8D9C-4D1D-A902-A10FA79F9439}" dt="2021-02-26T08:04:39.807" v="112" actId="20577"/>
          <ac:spMkLst>
            <pc:docMk/>
            <pc:sldMk cId="886951746" sldId="399"/>
            <ac:spMk id="17" creationId="{B4876308-8381-4F9E-8CD8-4BE948BD8080}"/>
          </ac:spMkLst>
        </pc:spChg>
        <pc:spChg chg="add mod">
          <ac:chgData name="Siniša ᵀᴴᴱ ᴼᴿᴵᴳᴵᴻᴬᴸ Wolfenstein" userId="215f646470bc261a" providerId="LiveId" clId="{68DACD57-8D9C-4D1D-A902-A10FA79F9439}" dt="2021-02-26T08:04:48.063" v="118" actId="20577"/>
          <ac:spMkLst>
            <pc:docMk/>
            <pc:sldMk cId="886951746" sldId="399"/>
            <ac:spMk id="18" creationId="{11D56158-0FCC-4907-A8F1-137B30316CF1}"/>
          </ac:spMkLst>
        </pc:spChg>
        <pc:spChg chg="del">
          <ac:chgData name="Siniša ᵀᴴᴱ ᴼᴿᴵᴳᴵᴻᴬᴸ Wolfenstein" userId="215f646470bc261a" providerId="LiveId" clId="{68DACD57-8D9C-4D1D-A902-A10FA79F9439}" dt="2021-02-26T08:03:51.266" v="89" actId="478"/>
          <ac:spMkLst>
            <pc:docMk/>
            <pc:sldMk cId="886951746" sldId="399"/>
            <ac:spMk id="19" creationId="{220E3F5B-D44D-407D-A357-98D5F691F8B5}"/>
          </ac:spMkLst>
        </pc:spChg>
        <pc:spChg chg="del">
          <ac:chgData name="Siniša ᵀᴴᴱ ᴼᴿᴵᴳᴵᴻᴬᴸ Wolfenstein" userId="215f646470bc261a" providerId="LiveId" clId="{68DACD57-8D9C-4D1D-A902-A10FA79F9439}" dt="2021-02-26T08:03:54.188" v="91" actId="478"/>
          <ac:spMkLst>
            <pc:docMk/>
            <pc:sldMk cId="886951746" sldId="399"/>
            <ac:spMk id="20" creationId="{4376310D-8807-46DB-A6F4-E70EE48A4B0E}"/>
          </ac:spMkLst>
        </pc:spChg>
        <pc:spChg chg="mod">
          <ac:chgData name="Siniša ᵀᴴᴱ ᴼᴿᴵᴳᴵᴻᴬᴸ Wolfenstein" userId="215f646470bc261a" providerId="LiveId" clId="{68DACD57-8D9C-4D1D-A902-A10FA79F9439}" dt="2021-02-26T08:04:18.275" v="95" actId="1076"/>
          <ac:spMkLst>
            <pc:docMk/>
            <pc:sldMk cId="886951746" sldId="399"/>
            <ac:spMk id="21" creationId="{E1655411-10A8-4305-BC89-FEB29368D881}"/>
          </ac:spMkLst>
        </pc:spChg>
        <pc:spChg chg="del">
          <ac:chgData name="Siniša ᵀᴴᴱ ᴼᴿᴵᴳᴵᴻᴬᴸ Wolfenstein" userId="215f646470bc261a" providerId="LiveId" clId="{68DACD57-8D9C-4D1D-A902-A10FA79F9439}" dt="2021-02-26T08:03:52.685" v="90" actId="478"/>
          <ac:spMkLst>
            <pc:docMk/>
            <pc:sldMk cId="886951746" sldId="399"/>
            <ac:spMk id="22" creationId="{680BBF49-E153-4ABA-B173-868592531ED1}"/>
          </ac:spMkLst>
        </pc:spChg>
        <pc:spChg chg="del">
          <ac:chgData name="Siniša ᵀᴴᴱ ᴼᴿᴵᴳᴵᴻᴬᴸ Wolfenstein" userId="215f646470bc261a" providerId="LiveId" clId="{68DACD57-8D9C-4D1D-A902-A10FA79F9439}" dt="2021-02-26T08:03:57.769" v="92" actId="478"/>
          <ac:spMkLst>
            <pc:docMk/>
            <pc:sldMk cId="886951746" sldId="399"/>
            <ac:spMk id="23" creationId="{59E82338-CA45-482B-B51B-4C981DB597F5}"/>
          </ac:spMkLst>
        </pc:spChg>
        <pc:spChg chg="del">
          <ac:chgData name="Siniša ᵀᴴᴱ ᴼᴿᴵᴳᴵᴻᴬᴸ Wolfenstein" userId="215f646470bc261a" providerId="LiveId" clId="{68DACD57-8D9C-4D1D-A902-A10FA79F9439}" dt="2021-02-26T08:03:54.188" v="91" actId="478"/>
          <ac:spMkLst>
            <pc:docMk/>
            <pc:sldMk cId="886951746" sldId="399"/>
            <ac:spMk id="24" creationId="{3FE3835D-1D2B-43BB-8D69-E8E385C811BE}"/>
          </ac:spMkLst>
        </pc:spChg>
        <pc:spChg chg="add mod">
          <ac:chgData name="Siniša ᵀᴴᴱ ᴼᴿᴵᴳᴵᴻᴬᴸ Wolfenstein" userId="215f646470bc261a" providerId="LiveId" clId="{68DACD57-8D9C-4D1D-A902-A10FA79F9439}" dt="2021-02-26T08:04:55.627" v="124" actId="20577"/>
          <ac:spMkLst>
            <pc:docMk/>
            <pc:sldMk cId="886951746" sldId="399"/>
            <ac:spMk id="25" creationId="{EEAA3A6C-6283-4BA1-909A-5ACDE8ED0468}"/>
          </ac:spMkLst>
        </pc:spChg>
        <pc:picChg chg="mod">
          <ac:chgData name="Siniša ᵀᴴᴱ ᴼᴿᴵᴳᴵᴻᴬᴸ Wolfenstein" userId="215f646470bc261a" providerId="LiveId" clId="{68DACD57-8D9C-4D1D-A902-A10FA79F9439}" dt="2021-02-26T08:03:22.252" v="7" actId="1036"/>
          <ac:picMkLst>
            <pc:docMk/>
            <pc:sldMk cId="886951746" sldId="399"/>
            <ac:picMk id="2" creationId="{47B46515-7EBB-4A63-ADB4-F4E8362CBFB3}"/>
          </ac:picMkLst>
        </pc:picChg>
      </pc:sldChg>
      <pc:sldChg chg="modSp ord">
        <pc:chgData name="Siniša ᵀᴴᴱ ᴼᴿᴵᴳᴵᴻᴬᴸ Wolfenstein" userId="215f646470bc261a" providerId="LiveId" clId="{68DACD57-8D9C-4D1D-A902-A10FA79F9439}" dt="2021-02-26T09:19:19.505" v="1931"/>
        <pc:sldMkLst>
          <pc:docMk/>
          <pc:sldMk cId="1056008199" sldId="429"/>
        </pc:sldMkLst>
        <pc:picChg chg="mod">
          <ac:chgData name="Siniša ᵀᴴᴱ ᴼᴿᴵᴳᴵᴻᴬᴸ Wolfenstein" userId="215f646470bc261a" providerId="LiveId" clId="{68DACD57-8D9C-4D1D-A902-A10FA79F9439}" dt="2021-02-26T09:19:15.928" v="1930" actId="1076"/>
          <ac:picMkLst>
            <pc:docMk/>
            <pc:sldMk cId="1056008199" sldId="429"/>
            <ac:picMk id="2" creationId="{C6474CDB-18F1-4236-831A-8BD9BF6A56F0}"/>
          </ac:picMkLst>
        </pc:picChg>
      </pc:sldChg>
      <pc:sldChg chg="addSp modSp modAnim">
        <pc:chgData name="Siniša ᵀᴴᴱ ᴼᴿᴵᴳᴵᴻᴬᴸ Wolfenstein" userId="215f646470bc261a" providerId="LiveId" clId="{68DACD57-8D9C-4D1D-A902-A10FA79F9439}" dt="2021-02-26T08:25:16.965" v="364" actId="20577"/>
        <pc:sldMkLst>
          <pc:docMk/>
          <pc:sldMk cId="3965951424" sldId="439"/>
        </pc:sldMkLst>
        <pc:spChg chg="add mod">
          <ac:chgData name="Siniša ᵀᴴᴱ ᴼᴿᴵᴳᴵᴻᴬᴸ Wolfenstein" userId="215f646470bc261a" providerId="LiveId" clId="{68DACD57-8D9C-4D1D-A902-A10FA79F9439}" dt="2021-02-26T08:25:16.965" v="364" actId="20577"/>
          <ac:spMkLst>
            <pc:docMk/>
            <pc:sldMk cId="3965951424" sldId="439"/>
            <ac:spMk id="2" creationId="{C28DD42B-B74E-404A-BCF0-AC62BE8DA758}"/>
          </ac:spMkLst>
        </pc:spChg>
      </pc:sldChg>
      <pc:sldChg chg="addSp delSp modSp add delAnim modAnim">
        <pc:chgData name="Siniša ᵀᴴᴱ ᴼᴿᴵᴳᴵᴻᴬᴸ Wolfenstein" userId="215f646470bc261a" providerId="LiveId" clId="{68DACD57-8D9C-4D1D-A902-A10FA79F9439}" dt="2021-02-26T08:16:00.788" v="225" actId="20577"/>
        <pc:sldMkLst>
          <pc:docMk/>
          <pc:sldMk cId="4006383732" sldId="441"/>
        </pc:sldMkLst>
        <pc:spChg chg="del">
          <ac:chgData name="Siniša ᵀᴴᴱ ᴼᴿᴵᴳᴵᴻᴬᴸ Wolfenstein" userId="215f646470bc261a" providerId="LiveId" clId="{68DACD57-8D9C-4D1D-A902-A10FA79F9439}" dt="2021-02-26T08:12:50.042" v="133" actId="478"/>
          <ac:spMkLst>
            <pc:docMk/>
            <pc:sldMk cId="4006383732" sldId="441"/>
            <ac:spMk id="6" creationId="{B4B964B3-57EA-4BD8-BBB4-26D5C04D62D7}"/>
          </ac:spMkLst>
        </pc:spChg>
        <pc:spChg chg="add mod">
          <ac:chgData name="Siniša ᵀᴴᴱ ᴼᴿᴵᴳᴵᴻᴬᴸ Wolfenstein" userId="215f646470bc261a" providerId="LiveId" clId="{68DACD57-8D9C-4D1D-A902-A10FA79F9439}" dt="2021-02-26T08:15:15.570" v="217" actId="1035"/>
          <ac:spMkLst>
            <pc:docMk/>
            <pc:sldMk cId="4006383732" sldId="441"/>
            <ac:spMk id="7" creationId="{56FC3C54-5208-47DC-AC85-B36DE25791BA}"/>
          </ac:spMkLst>
        </pc:spChg>
        <pc:spChg chg="add mod">
          <ac:chgData name="Siniša ᵀᴴᴱ ᴼᴿᴵᴳᴵᴻᴬᴸ Wolfenstein" userId="215f646470bc261a" providerId="LiveId" clId="{68DACD57-8D9C-4D1D-A902-A10FA79F9439}" dt="2021-02-26T08:16:00.788" v="225" actId="20577"/>
          <ac:spMkLst>
            <pc:docMk/>
            <pc:sldMk cId="4006383732" sldId="441"/>
            <ac:spMk id="8" creationId="{FA6F639F-D7CA-4F3D-8CEC-3F654EB868CE}"/>
          </ac:spMkLst>
        </pc:spChg>
        <pc:spChg chg="mod">
          <ac:chgData name="Siniša ᵀᴴᴱ ᴼᴿᴵᴳᴵᴻᴬᴸ Wolfenstein" userId="215f646470bc261a" providerId="LiveId" clId="{68DACD57-8D9C-4D1D-A902-A10FA79F9439}" dt="2021-02-26T08:15:09.466" v="214" actId="1076"/>
          <ac:spMkLst>
            <pc:docMk/>
            <pc:sldMk cId="4006383732" sldId="441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68DACD57-8D9C-4D1D-A902-A10FA79F9439}" dt="2021-02-26T08:15:11.248" v="215" actId="1076"/>
          <ac:picMkLst>
            <pc:docMk/>
            <pc:sldMk cId="4006383732" sldId="441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68DACD57-8D9C-4D1D-A902-A10FA79F9439}" dt="2021-02-26T08:05:39.050" v="126" actId="14826"/>
          <ac:picMkLst>
            <pc:docMk/>
            <pc:sldMk cId="4006383732" sldId="441"/>
            <ac:picMk id="3" creationId="{2478E362-1B9A-4EA3-AB49-D906EB9517CD}"/>
          </ac:picMkLst>
        </pc:picChg>
      </pc:sldChg>
      <pc:sldChg chg="addSp modSp add modAnim">
        <pc:chgData name="Siniša ᵀᴴᴱ ᴼᴿᴵᴳᴵᴻᴬᴸ Wolfenstein" userId="215f646470bc261a" providerId="LiveId" clId="{68DACD57-8D9C-4D1D-A902-A10FA79F9439}" dt="2021-02-26T08:24:02.855" v="350" actId="1036"/>
        <pc:sldMkLst>
          <pc:docMk/>
          <pc:sldMk cId="2030239432" sldId="442"/>
        </pc:sldMkLst>
        <pc:spChg chg="add mod">
          <ac:chgData name="Siniša ᵀᴴᴱ ᴼᴿᴵᴳᴵᴻᴬᴸ Wolfenstein" userId="215f646470bc261a" providerId="LiveId" clId="{68DACD57-8D9C-4D1D-A902-A10FA79F9439}" dt="2021-02-26T08:22:27.444" v="271" actId="1037"/>
          <ac:spMkLst>
            <pc:docMk/>
            <pc:sldMk cId="2030239432" sldId="442"/>
            <ac:spMk id="6" creationId="{AA704012-7021-4699-B09B-A7598D1C98EF}"/>
          </ac:spMkLst>
        </pc:spChg>
        <pc:spChg chg="add mod">
          <ac:chgData name="Siniša ᵀᴴᴱ ᴼᴿᴵᴳᴵᴻᴬᴸ Wolfenstein" userId="215f646470bc261a" providerId="LiveId" clId="{68DACD57-8D9C-4D1D-A902-A10FA79F9439}" dt="2021-02-26T08:22:39.317" v="278" actId="20577"/>
          <ac:spMkLst>
            <pc:docMk/>
            <pc:sldMk cId="2030239432" sldId="442"/>
            <ac:spMk id="7" creationId="{E8FD1BD9-8CDF-47F3-A628-B98A04CBD6C8}"/>
          </ac:spMkLst>
        </pc:spChg>
        <pc:spChg chg="add mod">
          <ac:chgData name="Siniša ᵀᴴᴱ ᴼᴿᴵᴳᴵᴻᴬᴸ Wolfenstein" userId="215f646470bc261a" providerId="LiveId" clId="{68DACD57-8D9C-4D1D-A902-A10FA79F9439}" dt="2021-02-26T08:22:48.867" v="285" actId="20577"/>
          <ac:spMkLst>
            <pc:docMk/>
            <pc:sldMk cId="2030239432" sldId="442"/>
            <ac:spMk id="8" creationId="{CE9B40BC-577B-4AE3-B273-3D3F59617636}"/>
          </ac:spMkLst>
        </pc:spChg>
        <pc:spChg chg="add mod">
          <ac:chgData name="Siniša ᵀᴴᴱ ᴼᴿᴵᴳᴵᴻᴬᴸ Wolfenstein" userId="215f646470bc261a" providerId="LiveId" clId="{68DACD57-8D9C-4D1D-A902-A10FA79F9439}" dt="2021-02-26T08:22:56.192" v="290" actId="20577"/>
          <ac:spMkLst>
            <pc:docMk/>
            <pc:sldMk cId="2030239432" sldId="442"/>
            <ac:spMk id="9" creationId="{8D22A1C8-83CA-4676-A930-0988D5338EB5}"/>
          </ac:spMkLst>
        </pc:spChg>
        <pc:spChg chg="add mod">
          <ac:chgData name="Siniša ᵀᴴᴱ ᴼᴿᴵᴳᴵᴻᴬᴸ Wolfenstein" userId="215f646470bc261a" providerId="LiveId" clId="{68DACD57-8D9C-4D1D-A902-A10FA79F9439}" dt="2021-02-26T08:23:12.238" v="304" actId="1036"/>
          <ac:spMkLst>
            <pc:docMk/>
            <pc:sldMk cId="2030239432" sldId="442"/>
            <ac:spMk id="10" creationId="{76F126F5-A250-4BCD-905E-E8A472E329A5}"/>
          </ac:spMkLst>
        </pc:spChg>
        <pc:spChg chg="add mod">
          <ac:chgData name="Siniša ᵀᴴᴱ ᴼᴿᴵᴳᴵᴻᴬᴸ Wolfenstein" userId="215f646470bc261a" providerId="LiveId" clId="{68DACD57-8D9C-4D1D-A902-A10FA79F9439}" dt="2021-02-26T08:23:35.643" v="317" actId="1076"/>
          <ac:spMkLst>
            <pc:docMk/>
            <pc:sldMk cId="2030239432" sldId="442"/>
            <ac:spMk id="11" creationId="{CE3AF150-806F-46EE-9D8F-2BE4E4A5607A}"/>
          </ac:spMkLst>
        </pc:spChg>
        <pc:spChg chg="add mod">
          <ac:chgData name="Siniša ᵀᴴᴱ ᴼᴿᴵᴳᴵᴻᴬᴸ Wolfenstein" userId="215f646470bc261a" providerId="LiveId" clId="{68DACD57-8D9C-4D1D-A902-A10FA79F9439}" dt="2021-02-26T08:24:02.855" v="350" actId="1036"/>
          <ac:spMkLst>
            <pc:docMk/>
            <pc:sldMk cId="2030239432" sldId="442"/>
            <ac:spMk id="12" creationId="{F16B0213-D073-474D-B644-3F02DD35D363}"/>
          </ac:spMkLst>
        </pc:spChg>
        <pc:spChg chg="mod">
          <ac:chgData name="Siniša ᵀᴴᴱ ᴼᴿᴵᴳᴵᴻᴬᴸ Wolfenstein" userId="215f646470bc261a" providerId="LiveId" clId="{68DACD57-8D9C-4D1D-A902-A10FA79F9439}" dt="2021-02-26T08:17:14.091" v="227" actId="20577"/>
          <ac:spMkLst>
            <pc:docMk/>
            <pc:sldMk cId="2030239432" sldId="442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68DACD57-8D9C-4D1D-A902-A10FA79F9439}" dt="2021-02-26T08:18:48.031" v="255" actId="1076"/>
          <ac:spMkLst>
            <pc:docMk/>
            <pc:sldMk cId="2030239432" sldId="442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68DACD57-8D9C-4D1D-A902-A10FA79F9439}" dt="2021-02-26T08:19:07.100" v="261" actId="14100"/>
          <ac:picMkLst>
            <pc:docMk/>
            <pc:sldMk cId="2030239432" sldId="442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68DACD57-8D9C-4D1D-A902-A10FA79F9439}" dt="2021-02-26T08:17:32.599" v="229" actId="14826"/>
          <ac:picMkLst>
            <pc:docMk/>
            <pc:sldMk cId="2030239432" sldId="442"/>
            <ac:picMk id="3" creationId="{2478E362-1B9A-4EA3-AB49-D906EB9517CD}"/>
          </ac:picMkLst>
        </pc:picChg>
      </pc:sldChg>
      <pc:sldChg chg="addSp modSp add modAnim">
        <pc:chgData name="Siniša ᵀᴴᴱ ᴼᴿᴵᴳᴵᴻᴬᴸ Wolfenstein" userId="215f646470bc261a" providerId="LiveId" clId="{68DACD57-8D9C-4D1D-A902-A10FA79F9439}" dt="2021-02-26T08:26:47.831" v="377"/>
        <pc:sldMkLst>
          <pc:docMk/>
          <pc:sldMk cId="3246910315" sldId="443"/>
        </pc:sldMkLst>
        <pc:spChg chg="add mod">
          <ac:chgData name="Siniša ᵀᴴᴱ ᴼᴿᴵᴳᴵᴻᴬᴸ Wolfenstein" userId="215f646470bc261a" providerId="LiveId" clId="{68DACD57-8D9C-4D1D-A902-A10FA79F9439}" dt="2021-02-26T08:26:29.323" v="374" actId="255"/>
          <ac:spMkLst>
            <pc:docMk/>
            <pc:sldMk cId="3246910315" sldId="443"/>
            <ac:spMk id="2" creationId="{ED58CF61-DA85-499C-B96C-8971B57EF074}"/>
          </ac:spMkLst>
        </pc:spChg>
      </pc:sldChg>
      <pc:sldChg chg="addSp delSp modSp new add delAnim modAnim">
        <pc:chgData name="Siniša ᵀᴴᴱ ᴼᴿᴵᴳᴵᴻᴬᴸ Wolfenstein" userId="215f646470bc261a" providerId="LiveId" clId="{68DACD57-8D9C-4D1D-A902-A10FA79F9439}" dt="2021-02-26T09:06:05.482" v="1549" actId="1036"/>
        <pc:sldMkLst>
          <pc:docMk/>
          <pc:sldMk cId="3858853206" sldId="444"/>
        </pc:sldMkLst>
        <pc:spChg chg="del">
          <ac:chgData name="Siniša ᵀᴴᴱ ᴼᴿᴵᴳᴵᴻᴬᴸ Wolfenstein" userId="215f646470bc261a" providerId="LiveId" clId="{68DACD57-8D9C-4D1D-A902-A10FA79F9439}" dt="2021-02-26T08:25:48.795" v="367" actId="478"/>
          <ac:spMkLst>
            <pc:docMk/>
            <pc:sldMk cId="3858853206" sldId="444"/>
            <ac:spMk id="2" creationId="{17FB0D05-4275-441D-9303-909286340D4A}"/>
          </ac:spMkLst>
        </pc:spChg>
        <pc:spChg chg="del">
          <ac:chgData name="Siniša ᵀᴴᴱ ᴼᴿᴵᴳᴵᴻᴬᴸ Wolfenstein" userId="215f646470bc261a" providerId="LiveId" clId="{68DACD57-8D9C-4D1D-A902-A10FA79F9439}" dt="2021-02-26T08:25:50.286" v="368" actId="478"/>
          <ac:spMkLst>
            <pc:docMk/>
            <pc:sldMk cId="3858853206" sldId="444"/>
            <ac:spMk id="3" creationId="{81709BF3-09A6-4D85-8796-8C4824E3E1FB}"/>
          </ac:spMkLst>
        </pc:spChg>
        <pc:spChg chg="add mod">
          <ac:chgData name="Siniša ᵀᴴᴱ ᴼᴿᴵᴳᴵᴻᴬᴸ Wolfenstein" userId="215f646470bc261a" providerId="LiveId" clId="{68DACD57-8D9C-4D1D-A902-A10FA79F9439}" dt="2021-02-26T09:03:13.978" v="1428" actId="1076"/>
          <ac:spMkLst>
            <pc:docMk/>
            <pc:sldMk cId="3858853206" sldId="444"/>
            <ac:spMk id="4" creationId="{929EF37F-7084-44D6-AF38-6AEA00C85E67}"/>
          </ac:spMkLst>
        </pc:spChg>
        <pc:spChg chg="add del mod">
          <ac:chgData name="Siniša ᵀᴴᴱ ᴼᴿᴵᴳᴵᴻᴬᴸ Wolfenstein" userId="215f646470bc261a" providerId="LiveId" clId="{68DACD57-8D9C-4D1D-A902-A10FA79F9439}" dt="2021-02-26T09:02:03.619" v="1415" actId="478"/>
          <ac:spMkLst>
            <pc:docMk/>
            <pc:sldMk cId="3858853206" sldId="444"/>
            <ac:spMk id="6" creationId="{3C150C07-BB9A-475A-AC95-A7D35B433CF1}"/>
          </ac:spMkLst>
        </pc:spChg>
        <pc:spChg chg="add mod">
          <ac:chgData name="Siniša ᵀᴴᴱ ᴼᴿᴵᴳᴵᴻᴬᴸ Wolfenstein" userId="215f646470bc261a" providerId="LiveId" clId="{68DACD57-8D9C-4D1D-A902-A10FA79F9439}" dt="2021-02-26T09:04:07.556" v="1489" actId="20577"/>
          <ac:spMkLst>
            <pc:docMk/>
            <pc:sldMk cId="3858853206" sldId="444"/>
            <ac:spMk id="8" creationId="{F02E0111-1E49-4B4F-AA74-B108F489F436}"/>
          </ac:spMkLst>
        </pc:spChg>
        <pc:spChg chg="add mod">
          <ac:chgData name="Siniša ᵀᴴᴱ ᴼᴿᴵᴳᴵᴻᴬᴸ Wolfenstein" userId="215f646470bc261a" providerId="LiveId" clId="{68DACD57-8D9C-4D1D-A902-A10FA79F9439}" dt="2021-02-26T09:04:53.309" v="1504" actId="1037"/>
          <ac:spMkLst>
            <pc:docMk/>
            <pc:sldMk cId="3858853206" sldId="444"/>
            <ac:spMk id="9" creationId="{F4E216DD-596E-4B01-9E13-75945418C7BA}"/>
          </ac:spMkLst>
        </pc:spChg>
        <pc:spChg chg="add del">
          <ac:chgData name="Siniša ᵀᴴᴱ ᴼᴿᴵᴳᴵᴻᴬᴸ Wolfenstein" userId="215f646470bc261a" providerId="LiveId" clId="{68DACD57-8D9C-4D1D-A902-A10FA79F9439}" dt="2021-02-26T09:04:39.270" v="1494"/>
          <ac:spMkLst>
            <pc:docMk/>
            <pc:sldMk cId="3858853206" sldId="444"/>
            <ac:spMk id="10" creationId="{051B869C-9EB8-40D1-8F9D-5E8E9AA7D4D3}"/>
          </ac:spMkLst>
        </pc:spChg>
        <pc:spChg chg="add mod">
          <ac:chgData name="Siniša ᵀᴴᴱ ᴼᴿᴵᴳᴵᴻᴬᴸ Wolfenstein" userId="215f646470bc261a" providerId="LiveId" clId="{68DACD57-8D9C-4D1D-A902-A10FA79F9439}" dt="2021-02-26T09:05:11.935" v="1516" actId="1036"/>
          <ac:spMkLst>
            <pc:docMk/>
            <pc:sldMk cId="3858853206" sldId="444"/>
            <ac:spMk id="11" creationId="{D75AFDBC-59E3-4028-BA61-6E1959AEF698}"/>
          </ac:spMkLst>
        </pc:spChg>
        <pc:spChg chg="add mod">
          <ac:chgData name="Siniša ᵀᴴᴱ ᴼᴿᴵᴳᴵᴻᴬᴸ Wolfenstein" userId="215f646470bc261a" providerId="LiveId" clId="{68DACD57-8D9C-4D1D-A902-A10FA79F9439}" dt="2021-02-26T09:05:21" v="1520" actId="20577"/>
          <ac:spMkLst>
            <pc:docMk/>
            <pc:sldMk cId="3858853206" sldId="444"/>
            <ac:spMk id="12" creationId="{DDF0918F-FDB9-4F3C-8305-DCC59B8EEEF1}"/>
          </ac:spMkLst>
        </pc:spChg>
        <pc:spChg chg="add mod">
          <ac:chgData name="Siniša ᵀᴴᴱ ᴼᴿᴵᴳᴵᴻᴬᴸ Wolfenstein" userId="215f646470bc261a" providerId="LiveId" clId="{68DACD57-8D9C-4D1D-A902-A10FA79F9439}" dt="2021-02-26T09:05:32.098" v="1525" actId="20577"/>
          <ac:spMkLst>
            <pc:docMk/>
            <pc:sldMk cId="3858853206" sldId="444"/>
            <ac:spMk id="13" creationId="{A3ACD9B0-6BCB-4087-8AD1-7F1106CF73F9}"/>
          </ac:spMkLst>
        </pc:spChg>
        <pc:spChg chg="add mod">
          <ac:chgData name="Siniša ᵀᴴᴱ ᴼᴿᴵᴳᴵᴻᴬᴸ Wolfenstein" userId="215f646470bc261a" providerId="LiveId" clId="{68DACD57-8D9C-4D1D-A902-A10FA79F9439}" dt="2021-02-26T09:05:45.271" v="1533" actId="1036"/>
          <ac:spMkLst>
            <pc:docMk/>
            <pc:sldMk cId="3858853206" sldId="444"/>
            <ac:spMk id="14" creationId="{17954438-BFEF-4BA9-BB87-930E14D80519}"/>
          </ac:spMkLst>
        </pc:spChg>
        <pc:spChg chg="add mod">
          <ac:chgData name="Siniša ᵀᴴᴱ ᴼᴿᴵᴳᴵᴻᴬᴸ Wolfenstein" userId="215f646470bc261a" providerId="LiveId" clId="{68DACD57-8D9C-4D1D-A902-A10FA79F9439}" dt="2021-02-26T09:06:05.482" v="1549" actId="1036"/>
          <ac:spMkLst>
            <pc:docMk/>
            <pc:sldMk cId="3858853206" sldId="444"/>
            <ac:spMk id="15" creationId="{1D2AC10A-AC19-4F6E-9A49-0F5C60DF3758}"/>
          </ac:spMkLst>
        </pc:spChg>
        <pc:picChg chg="add mod">
          <ac:chgData name="Siniša ᵀᴴᴱ ᴼᴿᴵᴳᴵᴻᴬᴸ Wolfenstein" userId="215f646470bc261a" providerId="LiveId" clId="{68DACD57-8D9C-4D1D-A902-A10FA79F9439}" dt="2021-02-26T09:02:08.550" v="1418" actId="1076"/>
          <ac:picMkLst>
            <pc:docMk/>
            <pc:sldMk cId="3858853206" sldId="444"/>
            <ac:picMk id="5" creationId="{E7943CEF-A76E-4591-ADD9-88710EA7B306}"/>
          </ac:picMkLst>
        </pc:picChg>
        <pc:picChg chg="add mod">
          <ac:chgData name="Siniša ᵀᴴᴱ ᴼᴿᴵᴳᴵᴻᴬᴸ Wolfenstein" userId="215f646470bc261a" providerId="LiveId" clId="{68DACD57-8D9C-4D1D-A902-A10FA79F9439}" dt="2021-02-26T09:03:29.209" v="1431" actId="208"/>
          <ac:picMkLst>
            <pc:docMk/>
            <pc:sldMk cId="3858853206" sldId="444"/>
            <ac:picMk id="7" creationId="{B0B16986-B514-4FDC-A97F-8F28557B5C66}"/>
          </ac:picMkLst>
        </pc:picChg>
      </pc:sldChg>
      <pc:sldChg chg="addSp delSp modSp add delAnim modAnim">
        <pc:chgData name="Siniša ᵀᴴᴱ ᴼᴿᴵᴳᴵᴻᴬᴸ Wolfenstein" userId="215f646470bc261a" providerId="LiveId" clId="{68DACD57-8D9C-4D1D-A902-A10FA79F9439}" dt="2021-02-26T08:34:36.226" v="775" actId="20577"/>
        <pc:sldMkLst>
          <pc:docMk/>
          <pc:sldMk cId="3349165039" sldId="445"/>
        </pc:sldMkLst>
        <pc:spChg chg="del">
          <ac:chgData name="Siniša ᵀᴴᴱ ᴼᴿᴵᴳᴵᴻᴬᴸ Wolfenstein" userId="215f646470bc261a" providerId="LiveId" clId="{68DACD57-8D9C-4D1D-A902-A10FA79F9439}" dt="2021-02-26T08:31:44.167" v="385" actId="478"/>
          <ac:spMkLst>
            <pc:docMk/>
            <pc:sldMk cId="3349165039" sldId="445"/>
            <ac:spMk id="6" creationId="{AA704012-7021-4699-B09B-A7598D1C98EF}"/>
          </ac:spMkLst>
        </pc:spChg>
        <pc:spChg chg="del">
          <ac:chgData name="Siniša ᵀᴴᴱ ᴼᴿᴵᴳᴵᴻᴬᴸ Wolfenstein" userId="215f646470bc261a" providerId="LiveId" clId="{68DACD57-8D9C-4D1D-A902-A10FA79F9439}" dt="2021-02-26T08:31:44.167" v="385" actId="478"/>
          <ac:spMkLst>
            <pc:docMk/>
            <pc:sldMk cId="3349165039" sldId="445"/>
            <ac:spMk id="7" creationId="{E8FD1BD9-8CDF-47F3-A628-B98A04CBD6C8}"/>
          </ac:spMkLst>
        </pc:spChg>
        <pc:spChg chg="del">
          <ac:chgData name="Siniša ᵀᴴᴱ ᴼᴿᴵᴳᴵᴻᴬᴸ Wolfenstein" userId="215f646470bc261a" providerId="LiveId" clId="{68DACD57-8D9C-4D1D-A902-A10FA79F9439}" dt="2021-02-26T08:31:44.167" v="385" actId="478"/>
          <ac:spMkLst>
            <pc:docMk/>
            <pc:sldMk cId="3349165039" sldId="445"/>
            <ac:spMk id="8" creationId="{CE9B40BC-577B-4AE3-B273-3D3F59617636}"/>
          </ac:spMkLst>
        </pc:spChg>
        <pc:spChg chg="del">
          <ac:chgData name="Siniša ᵀᴴᴱ ᴼᴿᴵᴳᴵᴻᴬᴸ Wolfenstein" userId="215f646470bc261a" providerId="LiveId" clId="{68DACD57-8D9C-4D1D-A902-A10FA79F9439}" dt="2021-02-26T08:31:44.167" v="385" actId="478"/>
          <ac:spMkLst>
            <pc:docMk/>
            <pc:sldMk cId="3349165039" sldId="445"/>
            <ac:spMk id="9" creationId="{8D22A1C8-83CA-4676-A930-0988D5338EB5}"/>
          </ac:spMkLst>
        </pc:spChg>
        <pc:spChg chg="del">
          <ac:chgData name="Siniša ᵀᴴᴱ ᴼᴿᴵᴳᴵᴻᴬᴸ Wolfenstein" userId="215f646470bc261a" providerId="LiveId" clId="{68DACD57-8D9C-4D1D-A902-A10FA79F9439}" dt="2021-02-26T08:31:44.167" v="385" actId="478"/>
          <ac:spMkLst>
            <pc:docMk/>
            <pc:sldMk cId="3349165039" sldId="445"/>
            <ac:spMk id="10" creationId="{76F126F5-A250-4BCD-905E-E8A472E329A5}"/>
          </ac:spMkLst>
        </pc:spChg>
        <pc:spChg chg="del">
          <ac:chgData name="Siniša ᵀᴴᴱ ᴼᴿᴵᴳᴵᴻᴬᴸ Wolfenstein" userId="215f646470bc261a" providerId="LiveId" clId="{68DACD57-8D9C-4D1D-A902-A10FA79F9439}" dt="2021-02-26T08:31:44.167" v="385" actId="478"/>
          <ac:spMkLst>
            <pc:docMk/>
            <pc:sldMk cId="3349165039" sldId="445"/>
            <ac:spMk id="11" creationId="{CE3AF150-806F-46EE-9D8F-2BE4E4A5607A}"/>
          </ac:spMkLst>
        </pc:spChg>
        <pc:spChg chg="del">
          <ac:chgData name="Siniša ᵀᴴᴱ ᴼᴿᴵᴳᴵᴻᴬᴸ Wolfenstein" userId="215f646470bc261a" providerId="LiveId" clId="{68DACD57-8D9C-4D1D-A902-A10FA79F9439}" dt="2021-02-26T08:31:44.167" v="385" actId="478"/>
          <ac:spMkLst>
            <pc:docMk/>
            <pc:sldMk cId="3349165039" sldId="445"/>
            <ac:spMk id="12" creationId="{F16B0213-D073-474D-B644-3F02DD35D363}"/>
          </ac:spMkLst>
        </pc:spChg>
        <pc:spChg chg="add mod">
          <ac:chgData name="Siniša ᵀᴴᴱ ᴼᴿᴵᴳᴵᴻᴬᴸ Wolfenstein" userId="215f646470bc261a" providerId="LiveId" clId="{68DACD57-8D9C-4D1D-A902-A10FA79F9439}" dt="2021-02-26T08:34:36.226" v="775" actId="20577"/>
          <ac:spMkLst>
            <pc:docMk/>
            <pc:sldMk cId="3349165039" sldId="445"/>
            <ac:spMk id="13" creationId="{58D680C2-D7A5-41F8-9CF3-85447D9D570C}"/>
          </ac:spMkLst>
        </pc:spChg>
        <pc:spChg chg="mod">
          <ac:chgData name="Siniša ᵀᴴᴱ ᴼᴿᴵᴳᴵᴻᴬᴸ Wolfenstein" userId="215f646470bc261a" providerId="LiveId" clId="{68DACD57-8D9C-4D1D-A902-A10FA79F9439}" dt="2021-02-26T08:30:38.230" v="379" actId="20577"/>
          <ac:spMkLst>
            <pc:docMk/>
            <pc:sldMk cId="3349165039" sldId="445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68DACD57-8D9C-4D1D-A902-A10FA79F9439}" dt="2021-02-26T08:32:15.628" v="462" actId="20577"/>
          <ac:spMkLst>
            <pc:docMk/>
            <pc:sldMk cId="3349165039" sldId="445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68DACD57-8D9C-4D1D-A902-A10FA79F9439}" dt="2021-02-26T08:31:48.289" v="386" actId="1076"/>
          <ac:picMkLst>
            <pc:docMk/>
            <pc:sldMk cId="3349165039" sldId="445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68DACD57-8D9C-4D1D-A902-A10FA79F9439}" dt="2021-02-26T08:31:06.754" v="381" actId="14100"/>
          <ac:picMkLst>
            <pc:docMk/>
            <pc:sldMk cId="3349165039" sldId="445"/>
            <ac:picMk id="3" creationId="{2478E362-1B9A-4EA3-AB49-D906EB9517CD}"/>
          </ac:picMkLst>
        </pc:picChg>
      </pc:sldChg>
      <pc:sldChg chg="addSp delSp modSp add addAnim delAnim">
        <pc:chgData name="Siniša ᵀᴴᴱ ᴼᴿᴵᴳᴵᴻᴬᴸ Wolfenstein" userId="215f646470bc261a" providerId="LiveId" clId="{68DACD57-8D9C-4D1D-A902-A10FA79F9439}" dt="2021-02-26T08:37:25.568" v="839" actId="14100"/>
        <pc:sldMkLst>
          <pc:docMk/>
          <pc:sldMk cId="3525990149" sldId="446"/>
        </pc:sldMkLst>
        <pc:spChg chg="mod">
          <ac:chgData name="Siniša ᵀᴴᴱ ᴼᴿᴵᴳᴵᴻᴬᴸ Wolfenstein" userId="215f646470bc261a" providerId="LiveId" clId="{68DACD57-8D9C-4D1D-A902-A10FA79F9439}" dt="2021-02-26T08:37:21.661" v="838" actId="20577"/>
          <ac:spMkLst>
            <pc:docMk/>
            <pc:sldMk cId="3525990149" sldId="446"/>
            <ac:spMk id="7" creationId="{7E3611BD-A110-4E18-9256-194C99811BA2}"/>
          </ac:spMkLst>
        </pc:spChg>
        <pc:spChg chg="del">
          <ac:chgData name="Siniša ᵀᴴᴱ ᴼᴿᴵᴳᴵᴻᴬᴸ Wolfenstein" userId="215f646470bc261a" providerId="LiveId" clId="{68DACD57-8D9C-4D1D-A902-A10FA79F9439}" dt="2021-02-26T08:36:17.968" v="788" actId="478"/>
          <ac:spMkLst>
            <pc:docMk/>
            <pc:sldMk cId="3525990149" sldId="446"/>
            <ac:spMk id="8" creationId="{A410C2D5-0332-4D85-8548-31CFFFCF3359}"/>
          </ac:spMkLst>
        </pc:spChg>
        <pc:spChg chg="del">
          <ac:chgData name="Siniša ᵀᴴᴱ ᴼᴿᴵᴳᴵᴻᴬᴸ Wolfenstein" userId="215f646470bc261a" providerId="LiveId" clId="{68DACD57-8D9C-4D1D-A902-A10FA79F9439}" dt="2021-02-26T08:36:19.784" v="789" actId="478"/>
          <ac:spMkLst>
            <pc:docMk/>
            <pc:sldMk cId="3525990149" sldId="446"/>
            <ac:spMk id="9" creationId="{9F5EF629-CA9E-4C91-83CC-D28DF4BA7678}"/>
          </ac:spMkLst>
        </pc:spChg>
        <pc:spChg chg="del">
          <ac:chgData name="Siniša ᵀᴴᴱ ᴼᴿᴵᴳᴵᴻᴬᴸ Wolfenstein" userId="215f646470bc261a" providerId="LiveId" clId="{68DACD57-8D9C-4D1D-A902-A10FA79F9439}" dt="2021-02-26T08:36:24.926" v="792" actId="478"/>
          <ac:spMkLst>
            <pc:docMk/>
            <pc:sldMk cId="3525990149" sldId="446"/>
            <ac:spMk id="10" creationId="{EC79576F-791E-4A1A-B3FB-DD6734B4DCF1}"/>
          </ac:spMkLst>
        </pc:spChg>
        <pc:spChg chg="del">
          <ac:chgData name="Siniša ᵀᴴᴱ ᴼᴿᴵᴳᴵᴻᴬᴸ Wolfenstein" userId="215f646470bc261a" providerId="LiveId" clId="{68DACD57-8D9C-4D1D-A902-A10FA79F9439}" dt="2021-02-26T08:36:26.999" v="793" actId="478"/>
          <ac:spMkLst>
            <pc:docMk/>
            <pc:sldMk cId="3525990149" sldId="446"/>
            <ac:spMk id="11" creationId="{10D1D81F-EBA0-4419-A776-F498B2F86691}"/>
          </ac:spMkLst>
        </pc:spChg>
        <pc:spChg chg="mod">
          <ac:chgData name="Siniša ᵀᴴᴱ ᴼᴿᴵᴳᴵᴻᴬᴸ Wolfenstein" userId="215f646470bc261a" providerId="LiveId" clId="{68DACD57-8D9C-4D1D-A902-A10FA79F9439}" dt="2021-02-26T08:37:25.568" v="839" actId="14100"/>
          <ac:spMkLst>
            <pc:docMk/>
            <pc:sldMk cId="3525990149" sldId="446"/>
            <ac:spMk id="22" creationId="{151D65D3-4850-4915-8A0C-0D6759583DE2}"/>
          </ac:spMkLst>
        </pc:spChg>
        <pc:picChg chg="add del mod">
          <ac:chgData name="Siniša ᵀᴴᴱ ᴼᴿᴵᴳᴵᴻᴬᴸ Wolfenstein" userId="215f646470bc261a" providerId="LiveId" clId="{68DACD57-8D9C-4D1D-A902-A10FA79F9439}" dt="2021-02-26T08:36:50.151" v="795" actId="1076"/>
          <ac:picMkLst>
            <pc:docMk/>
            <pc:sldMk cId="3525990149" sldId="446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68DACD57-8D9C-4D1D-A902-A10FA79F9439}" dt="2021-02-26T08:35:15.398" v="777" actId="14826"/>
          <ac:picMkLst>
            <pc:docMk/>
            <pc:sldMk cId="3525990149" sldId="446"/>
            <ac:picMk id="3" creationId="{2478E362-1B9A-4EA3-AB49-D906EB9517CD}"/>
          </ac:picMkLst>
        </pc:picChg>
      </pc:sldChg>
      <pc:sldChg chg="addSp delSp modSp add delAnim modAnim">
        <pc:chgData name="Siniša ᵀᴴᴱ ᴼᴿᴵᴳᴵᴻᴬᴸ Wolfenstein" userId="215f646470bc261a" providerId="LiveId" clId="{68DACD57-8D9C-4D1D-A902-A10FA79F9439}" dt="2021-02-26T08:41:33.587" v="986" actId="20577"/>
        <pc:sldMkLst>
          <pc:docMk/>
          <pc:sldMk cId="1343775165" sldId="447"/>
        </pc:sldMkLst>
        <pc:spChg chg="mod">
          <ac:chgData name="Siniša ᵀᴴᴱ ᴼᴿᴵᴳᴵᴻᴬᴸ Wolfenstein" userId="215f646470bc261a" providerId="LiveId" clId="{68DACD57-8D9C-4D1D-A902-A10FA79F9439}" dt="2021-02-26T08:38:21.448" v="843" actId="20577"/>
          <ac:spMkLst>
            <pc:docMk/>
            <pc:sldMk cId="1343775165" sldId="447"/>
            <ac:spMk id="6" creationId="{DE74ACC6-7585-4469-81CA-552D77C8CFFA}"/>
          </ac:spMkLst>
        </pc:spChg>
        <pc:spChg chg="mod">
          <ac:chgData name="Siniša ᵀᴴᴱ ᴼᴿᴵᴳᴵᴻᴬᴸ Wolfenstein" userId="215f646470bc261a" providerId="LiveId" clId="{68DACD57-8D9C-4D1D-A902-A10FA79F9439}" dt="2021-02-26T08:41:13.557" v="969" actId="1076"/>
          <ac:spMkLst>
            <pc:docMk/>
            <pc:sldMk cId="1343775165" sldId="447"/>
            <ac:spMk id="7" creationId="{8B3B2F24-F59F-48DA-A71A-42C8EC8610A8}"/>
          </ac:spMkLst>
        </pc:spChg>
        <pc:spChg chg="add mod">
          <ac:chgData name="Siniša ᵀᴴᴱ ᴼᴿᴵᴳᴵᴻᴬᴸ Wolfenstein" userId="215f646470bc261a" providerId="LiveId" clId="{68DACD57-8D9C-4D1D-A902-A10FA79F9439}" dt="2021-02-26T08:41:25.712" v="977" actId="20577"/>
          <ac:spMkLst>
            <pc:docMk/>
            <pc:sldMk cId="1343775165" sldId="447"/>
            <ac:spMk id="20" creationId="{53FEA992-F11A-4008-8BAB-7E288E34F1C9}"/>
          </ac:spMkLst>
        </pc:spChg>
        <pc:spChg chg="add mod">
          <ac:chgData name="Siniša ᵀᴴᴱ ᴼᴿᴵᴳᴵᴻᴬᴸ Wolfenstein" userId="215f646470bc261a" providerId="LiveId" clId="{68DACD57-8D9C-4D1D-A902-A10FA79F9439}" dt="2021-02-26T08:41:33.587" v="986" actId="20577"/>
          <ac:spMkLst>
            <pc:docMk/>
            <pc:sldMk cId="1343775165" sldId="447"/>
            <ac:spMk id="21" creationId="{CCCAB364-73EF-4365-B273-74DD4DEDDD73}"/>
          </ac:spMkLst>
        </pc:spChg>
        <pc:picChg chg="mod">
          <ac:chgData name="Siniša ᵀᴴᴱ ᴼᴿᴵᴳᴵᴻᴬᴸ Wolfenstein" userId="215f646470bc261a" providerId="LiveId" clId="{68DACD57-8D9C-4D1D-A902-A10FA79F9439}" dt="2021-02-26T08:40:40.346" v="889" actId="1076"/>
          <ac:picMkLst>
            <pc:docMk/>
            <pc:sldMk cId="1343775165" sldId="447"/>
            <ac:picMk id="2" creationId="{47B46515-7EBB-4A63-ADB4-F4E8362CBFB3}"/>
          </ac:picMkLst>
        </pc:picChg>
        <pc:picChg chg="mod">
          <ac:chgData name="Siniša ᵀᴴᴱ ᴼᴿᴵᴳᴵᴻᴬᴸ Wolfenstein" userId="215f646470bc261a" providerId="LiveId" clId="{68DACD57-8D9C-4D1D-A902-A10FA79F9439}" dt="2021-02-26T08:38:33.419" v="844" actId="14826"/>
          <ac:picMkLst>
            <pc:docMk/>
            <pc:sldMk cId="1343775165" sldId="447"/>
            <ac:picMk id="5" creationId="{0880ABB5-B97D-4E14-AC1C-4031E662EC45}"/>
          </ac:picMkLst>
        </pc:picChg>
        <pc:picChg chg="del">
          <ac:chgData name="Siniša ᵀᴴᴱ ᴼᴿᴵᴳᴵᴻᴬᴸ Wolfenstein" userId="215f646470bc261a" providerId="LiveId" clId="{68DACD57-8D9C-4D1D-A902-A10FA79F9439}" dt="2021-02-26T08:40:22.503" v="885" actId="478"/>
          <ac:picMkLst>
            <pc:docMk/>
            <pc:sldMk cId="1343775165" sldId="447"/>
            <ac:picMk id="10" creationId="{9FC0F3F9-30F9-4696-8692-B8178537711A}"/>
          </ac:picMkLst>
        </pc:picChg>
        <pc:picChg chg="del">
          <ac:chgData name="Siniša ᵀᴴᴱ ᴼᴿᴵᴳᴵᴻᴬᴸ Wolfenstein" userId="215f646470bc261a" providerId="LiveId" clId="{68DACD57-8D9C-4D1D-A902-A10FA79F9439}" dt="2021-02-26T08:40:22.503" v="885" actId="478"/>
          <ac:picMkLst>
            <pc:docMk/>
            <pc:sldMk cId="1343775165" sldId="447"/>
            <ac:picMk id="11" creationId="{D9B0D8E9-D682-4226-8EDC-8AC3108732AC}"/>
          </ac:picMkLst>
        </pc:picChg>
        <pc:picChg chg="del">
          <ac:chgData name="Siniša ᵀᴴᴱ ᴼᴿᴵᴳᴵᴻᴬᴸ Wolfenstein" userId="215f646470bc261a" providerId="LiveId" clId="{68DACD57-8D9C-4D1D-A902-A10FA79F9439}" dt="2021-02-26T08:40:22.503" v="885" actId="478"/>
          <ac:picMkLst>
            <pc:docMk/>
            <pc:sldMk cId="1343775165" sldId="447"/>
            <ac:picMk id="12" creationId="{2D4F23A7-9E77-4D27-8F8D-D2BB1B058013}"/>
          </ac:picMkLst>
        </pc:picChg>
        <pc:picChg chg="del">
          <ac:chgData name="Siniša ᵀᴴᴱ ᴼᴿᴵᴳᴵᴻᴬᴸ Wolfenstein" userId="215f646470bc261a" providerId="LiveId" clId="{68DACD57-8D9C-4D1D-A902-A10FA79F9439}" dt="2021-02-26T08:40:22.503" v="885" actId="478"/>
          <ac:picMkLst>
            <pc:docMk/>
            <pc:sldMk cId="1343775165" sldId="447"/>
            <ac:picMk id="13" creationId="{7D433DFB-2ACD-4D17-BE60-D504BDED6790}"/>
          </ac:picMkLst>
        </pc:picChg>
        <pc:picChg chg="del">
          <ac:chgData name="Siniša ᵀᴴᴱ ᴼᴿᴵᴳᴵᴻᴬᴸ Wolfenstein" userId="215f646470bc261a" providerId="LiveId" clId="{68DACD57-8D9C-4D1D-A902-A10FA79F9439}" dt="2021-02-26T08:40:22.503" v="885" actId="478"/>
          <ac:picMkLst>
            <pc:docMk/>
            <pc:sldMk cId="1343775165" sldId="447"/>
            <ac:picMk id="14" creationId="{3445CF04-4D3A-4DB6-AA90-329F2F4D2F47}"/>
          </ac:picMkLst>
        </pc:picChg>
        <pc:picChg chg="del">
          <ac:chgData name="Siniša ᵀᴴᴱ ᴼᴿᴵᴳᴵᴻᴬᴸ Wolfenstein" userId="215f646470bc261a" providerId="LiveId" clId="{68DACD57-8D9C-4D1D-A902-A10FA79F9439}" dt="2021-02-26T08:40:22.503" v="885" actId="478"/>
          <ac:picMkLst>
            <pc:docMk/>
            <pc:sldMk cId="1343775165" sldId="447"/>
            <ac:picMk id="15" creationId="{301AEC9B-9EF1-4D1D-BD2A-7D650F04E4DA}"/>
          </ac:picMkLst>
        </pc:picChg>
        <pc:picChg chg="del">
          <ac:chgData name="Siniša ᵀᴴᴱ ᴼᴿᴵᴳᴵᴻᴬᴸ Wolfenstein" userId="215f646470bc261a" providerId="LiveId" clId="{68DACD57-8D9C-4D1D-A902-A10FA79F9439}" dt="2021-02-26T08:40:22.503" v="885" actId="478"/>
          <ac:picMkLst>
            <pc:docMk/>
            <pc:sldMk cId="1343775165" sldId="447"/>
            <ac:picMk id="16" creationId="{B158BF53-5105-4BAD-B923-F1637BFB1050}"/>
          </ac:picMkLst>
        </pc:picChg>
        <pc:picChg chg="del">
          <ac:chgData name="Siniša ᵀᴴᴱ ᴼᴿᴵᴳᴵᴻᴬᴸ Wolfenstein" userId="215f646470bc261a" providerId="LiveId" clId="{68DACD57-8D9C-4D1D-A902-A10FA79F9439}" dt="2021-02-26T08:40:22.503" v="885" actId="478"/>
          <ac:picMkLst>
            <pc:docMk/>
            <pc:sldMk cId="1343775165" sldId="447"/>
            <ac:picMk id="17" creationId="{C329BEB8-E3B7-47C9-9E63-6F4EA65BE5DE}"/>
          </ac:picMkLst>
        </pc:picChg>
        <pc:picChg chg="del">
          <ac:chgData name="Siniša ᵀᴴᴱ ᴼᴿᴵᴳᴵᴻᴬᴸ Wolfenstein" userId="215f646470bc261a" providerId="LiveId" clId="{68DACD57-8D9C-4D1D-A902-A10FA79F9439}" dt="2021-02-26T08:40:22.503" v="885" actId="478"/>
          <ac:picMkLst>
            <pc:docMk/>
            <pc:sldMk cId="1343775165" sldId="447"/>
            <ac:picMk id="18" creationId="{FE9DDCD4-6304-4722-962A-B442A0DC70C4}"/>
          </ac:picMkLst>
        </pc:picChg>
        <pc:picChg chg="del">
          <ac:chgData name="Siniša ᵀᴴᴱ ᴼᴿᴵᴳᴵᴻᴬᴸ Wolfenstein" userId="215f646470bc261a" providerId="LiveId" clId="{68DACD57-8D9C-4D1D-A902-A10FA79F9439}" dt="2021-02-26T08:40:22.503" v="885" actId="478"/>
          <ac:picMkLst>
            <pc:docMk/>
            <pc:sldMk cId="1343775165" sldId="447"/>
            <ac:picMk id="19" creationId="{D15E7605-594D-480F-9310-1B998BB46168}"/>
          </ac:picMkLst>
        </pc:picChg>
      </pc:sldChg>
      <pc:sldChg chg="addSp delSp modSp add delAnim modAnim">
        <pc:chgData name="Siniša ᵀᴴᴱ ᴼᴿᴵᴳᴵᴻᴬᴸ Wolfenstein" userId="215f646470bc261a" providerId="LiveId" clId="{68DACD57-8D9C-4D1D-A902-A10FA79F9439}" dt="2021-02-26T08:47:45.580" v="1075" actId="20577"/>
        <pc:sldMkLst>
          <pc:docMk/>
          <pc:sldMk cId="917057311" sldId="448"/>
        </pc:sldMkLst>
        <pc:spChg chg="mod">
          <ac:chgData name="Siniša ᵀᴴᴱ ᴼᴿᴵᴳᴵᴻᴬᴸ Wolfenstein" userId="215f646470bc261a" providerId="LiveId" clId="{68DACD57-8D9C-4D1D-A902-A10FA79F9439}" dt="2021-02-26T08:45:09.162" v="1040" actId="1076"/>
          <ac:spMkLst>
            <pc:docMk/>
            <pc:sldMk cId="917057311" sldId="448"/>
            <ac:spMk id="7" creationId="{8B3B2F24-F59F-48DA-A71A-42C8EC8610A8}"/>
          </ac:spMkLst>
        </pc:spChg>
        <pc:spChg chg="add mod">
          <ac:chgData name="Siniša ᵀᴴᴱ ᴼᴿᴵᴳᴵᴻᴬᴸ Wolfenstein" userId="215f646470bc261a" providerId="LiveId" clId="{68DACD57-8D9C-4D1D-A902-A10FA79F9439}" dt="2021-02-26T08:47:27.324" v="1055" actId="20577"/>
          <ac:spMkLst>
            <pc:docMk/>
            <pc:sldMk cId="917057311" sldId="448"/>
            <ac:spMk id="10" creationId="{E1DAC1FC-D3AD-4025-BDE2-188C275C2ACA}"/>
          </ac:spMkLst>
        </pc:spChg>
        <pc:spChg chg="add mod">
          <ac:chgData name="Siniša ᵀᴴᴱ ᴼᴿᴵᴳᴵᴻᴬᴸ Wolfenstein" userId="215f646470bc261a" providerId="LiveId" clId="{68DACD57-8D9C-4D1D-A902-A10FA79F9439}" dt="2021-02-26T08:47:45.580" v="1075" actId="20577"/>
          <ac:spMkLst>
            <pc:docMk/>
            <pc:sldMk cId="917057311" sldId="448"/>
            <ac:spMk id="11" creationId="{89CF4177-36E2-4C6C-9EBF-5AB84695771D}"/>
          </ac:spMkLst>
        </pc:spChg>
        <pc:spChg chg="del">
          <ac:chgData name="Siniša ᵀᴴᴱ ᴼᴿᴵᴳᴵᴻᴬᴸ Wolfenstein" userId="215f646470bc261a" providerId="LiveId" clId="{68DACD57-8D9C-4D1D-A902-A10FA79F9439}" dt="2021-02-26T08:41:47.960" v="988" actId="478"/>
          <ac:spMkLst>
            <pc:docMk/>
            <pc:sldMk cId="917057311" sldId="448"/>
            <ac:spMk id="15" creationId="{BBBFF45A-46DC-44BE-9E35-EAE186B39493}"/>
          </ac:spMkLst>
        </pc:spChg>
        <pc:spChg chg="del">
          <ac:chgData name="Siniša ᵀᴴᴱ ᴼᴿᴵᴳᴵᴻᴬᴸ Wolfenstein" userId="215f646470bc261a" providerId="LiveId" clId="{68DACD57-8D9C-4D1D-A902-A10FA79F9439}" dt="2021-02-26T08:41:47.960" v="988" actId="478"/>
          <ac:spMkLst>
            <pc:docMk/>
            <pc:sldMk cId="917057311" sldId="448"/>
            <ac:spMk id="17" creationId="{B4876308-8381-4F9E-8CD8-4BE948BD8080}"/>
          </ac:spMkLst>
        </pc:spChg>
        <pc:spChg chg="del">
          <ac:chgData name="Siniša ᵀᴴᴱ ᴼᴿᴵᴳᴵᴻᴬᴸ Wolfenstein" userId="215f646470bc261a" providerId="LiveId" clId="{68DACD57-8D9C-4D1D-A902-A10FA79F9439}" dt="2021-02-26T08:41:47.960" v="988" actId="478"/>
          <ac:spMkLst>
            <pc:docMk/>
            <pc:sldMk cId="917057311" sldId="448"/>
            <ac:spMk id="18" creationId="{11D56158-0FCC-4907-A8F1-137B30316CF1}"/>
          </ac:spMkLst>
        </pc:spChg>
        <pc:spChg chg="del">
          <ac:chgData name="Siniša ᵀᴴᴱ ᴼᴿᴵᴳᴵᴻᴬᴸ Wolfenstein" userId="215f646470bc261a" providerId="LiveId" clId="{68DACD57-8D9C-4D1D-A902-A10FA79F9439}" dt="2021-02-26T08:41:47.960" v="988" actId="478"/>
          <ac:spMkLst>
            <pc:docMk/>
            <pc:sldMk cId="917057311" sldId="448"/>
            <ac:spMk id="21" creationId="{E1655411-10A8-4305-BC89-FEB29368D881}"/>
          </ac:spMkLst>
        </pc:spChg>
        <pc:spChg chg="del">
          <ac:chgData name="Siniša ᵀᴴᴱ ᴼᴿᴵᴳᴵᴻᴬᴸ Wolfenstein" userId="215f646470bc261a" providerId="LiveId" clId="{68DACD57-8D9C-4D1D-A902-A10FA79F9439}" dt="2021-02-26T08:41:47.960" v="988" actId="478"/>
          <ac:spMkLst>
            <pc:docMk/>
            <pc:sldMk cId="917057311" sldId="448"/>
            <ac:spMk id="25" creationId="{EEAA3A6C-6283-4BA1-909A-5ACDE8ED0468}"/>
          </ac:spMkLst>
        </pc:spChg>
        <pc:picChg chg="mod">
          <ac:chgData name="Siniša ᵀᴴᴱ ᴼᴿᴵᴳᴵᴻᴬᴸ Wolfenstein" userId="215f646470bc261a" providerId="LiveId" clId="{68DACD57-8D9C-4D1D-A902-A10FA79F9439}" dt="2021-02-26T08:45:11.181" v="1041" actId="1076"/>
          <ac:picMkLst>
            <pc:docMk/>
            <pc:sldMk cId="917057311" sldId="448"/>
            <ac:picMk id="2" creationId="{47B46515-7EBB-4A63-ADB4-F4E8362CBFB3}"/>
          </ac:picMkLst>
        </pc:picChg>
        <pc:picChg chg="mod">
          <ac:chgData name="Siniša ᵀᴴᴱ ᴼᴿᴵᴳᴵᴻᴬᴸ Wolfenstein" userId="215f646470bc261a" providerId="LiveId" clId="{68DACD57-8D9C-4D1D-A902-A10FA79F9439}" dt="2021-02-26T08:38:38.260" v="846" actId="14826"/>
          <ac:picMkLst>
            <pc:docMk/>
            <pc:sldMk cId="917057311" sldId="448"/>
            <ac:picMk id="5" creationId="{0880ABB5-B97D-4E14-AC1C-4031E662EC45}"/>
          </ac:picMkLst>
        </pc:picChg>
      </pc:sldChg>
      <pc:sldChg chg="addSp delSp modSp add addAnim delAnim">
        <pc:chgData name="Siniša ᵀᴴᴱ ᴼᴿᴵᴳᴵᴻᴬᴸ Wolfenstein" userId="215f646470bc261a" providerId="LiveId" clId="{68DACD57-8D9C-4D1D-A902-A10FA79F9439}" dt="2021-02-26T08:50:19.967" v="1157" actId="20577"/>
        <pc:sldMkLst>
          <pc:docMk/>
          <pc:sldMk cId="1501989738" sldId="449"/>
        </pc:sldMkLst>
        <pc:spChg chg="mod">
          <ac:chgData name="Siniša ᵀᴴᴱ ᴼᴿᴵᴳᴵᴻᴬᴸ Wolfenstein" userId="215f646470bc261a" providerId="LiveId" clId="{68DACD57-8D9C-4D1D-A902-A10FA79F9439}" dt="2021-02-26T08:50:05.321" v="1154" actId="1076"/>
          <ac:spMkLst>
            <pc:docMk/>
            <pc:sldMk cId="1501989738" sldId="449"/>
            <ac:spMk id="7" creationId="{56FC3C54-5208-47DC-AC85-B36DE25791BA}"/>
          </ac:spMkLst>
        </pc:spChg>
        <pc:spChg chg="add del mod">
          <ac:chgData name="Siniša ᵀᴴᴱ ᴼᴿᴵᴳᴵᴻᴬᴸ Wolfenstein" userId="215f646470bc261a" providerId="LiveId" clId="{68DACD57-8D9C-4D1D-A902-A10FA79F9439}" dt="2021-02-26T08:50:19.967" v="1157" actId="20577"/>
          <ac:spMkLst>
            <pc:docMk/>
            <pc:sldMk cId="1501989738" sldId="449"/>
            <ac:spMk id="8" creationId="{FA6F639F-D7CA-4F3D-8CEC-3F654EB868CE}"/>
          </ac:spMkLst>
        </pc:spChg>
        <pc:spChg chg="mod">
          <ac:chgData name="Siniša ᵀᴴᴱ ᴼᴿᴵᴳᴵᴻᴬᴸ Wolfenstein" userId="215f646470bc261a" providerId="LiveId" clId="{68DACD57-8D9C-4D1D-A902-A10FA79F9439}" dt="2021-02-26T08:49:07.614" v="1112" actId="20577"/>
          <ac:spMkLst>
            <pc:docMk/>
            <pc:sldMk cId="1501989738" sldId="449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68DACD57-8D9C-4D1D-A902-A10FA79F9439}" dt="2021-02-26T08:50:00.799" v="1153" actId="14100"/>
          <ac:picMkLst>
            <pc:docMk/>
            <pc:sldMk cId="1501989738" sldId="449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68DACD57-8D9C-4D1D-A902-A10FA79F9439}" dt="2021-02-26T08:48:20.660" v="1077" actId="14100"/>
          <ac:picMkLst>
            <pc:docMk/>
            <pc:sldMk cId="1501989738" sldId="449"/>
            <ac:picMk id="3" creationId="{2478E362-1B9A-4EA3-AB49-D906EB9517CD}"/>
          </ac:picMkLst>
        </pc:picChg>
      </pc:sldChg>
      <pc:sldChg chg="addSp delSp modSp add ord delAnim modAnim">
        <pc:chgData name="Siniša ᵀᴴᴱ ᴼᴿᴵᴳᴵᴻᴬᴸ Wolfenstein" userId="215f646470bc261a" providerId="LiveId" clId="{68DACD57-8D9C-4D1D-A902-A10FA79F9439}" dt="2021-02-26T08:58:16.607" v="1355" actId="14100"/>
        <pc:sldMkLst>
          <pc:docMk/>
          <pc:sldMk cId="2208427662" sldId="450"/>
        </pc:sldMkLst>
        <pc:spChg chg="add mod">
          <ac:chgData name="Siniša ᵀᴴᴱ ᴼᴿᴵᴳᴵᴻᴬᴸ Wolfenstein" userId="215f646470bc261a" providerId="LiveId" clId="{68DACD57-8D9C-4D1D-A902-A10FA79F9439}" dt="2021-02-26T08:55:28.224" v="1213" actId="20577"/>
          <ac:spMkLst>
            <pc:docMk/>
            <pc:sldMk cId="2208427662" sldId="450"/>
            <ac:spMk id="7" creationId="{15179AAB-D3D1-4053-BC04-4CC7AF5E87D1}"/>
          </ac:spMkLst>
        </pc:spChg>
        <pc:spChg chg="add mod">
          <ac:chgData name="Siniša ᵀᴴᴱ ᴼᴿᴵᴳᴵᴻᴬᴸ Wolfenstein" userId="215f646470bc261a" providerId="LiveId" clId="{68DACD57-8D9C-4D1D-A902-A10FA79F9439}" dt="2021-02-26T08:55:42.206" v="1224" actId="20577"/>
          <ac:spMkLst>
            <pc:docMk/>
            <pc:sldMk cId="2208427662" sldId="450"/>
            <ac:spMk id="8" creationId="{C8DBDD01-B0F2-4AD1-A3E2-BFB84DFA6E31}"/>
          </ac:spMkLst>
        </pc:spChg>
        <pc:spChg chg="add mod">
          <ac:chgData name="Siniša ᵀᴴᴱ ᴼᴿᴵᴳᴵᴻᴬᴸ Wolfenstein" userId="215f646470bc261a" providerId="LiveId" clId="{68DACD57-8D9C-4D1D-A902-A10FA79F9439}" dt="2021-02-26T08:55:54.686" v="1233" actId="20577"/>
          <ac:spMkLst>
            <pc:docMk/>
            <pc:sldMk cId="2208427662" sldId="450"/>
            <ac:spMk id="9" creationId="{E9E45DA7-FA6D-4DD1-9D93-8C1B971FC037}"/>
          </ac:spMkLst>
        </pc:spChg>
        <pc:spChg chg="add mod">
          <ac:chgData name="Siniša ᵀᴴᴱ ᴼᴿᴵᴳᴵᴻᴬᴸ Wolfenstein" userId="215f646470bc261a" providerId="LiveId" clId="{68DACD57-8D9C-4D1D-A902-A10FA79F9439}" dt="2021-02-26T08:56:04.699" v="1239" actId="20577"/>
          <ac:spMkLst>
            <pc:docMk/>
            <pc:sldMk cId="2208427662" sldId="450"/>
            <ac:spMk id="10" creationId="{DC8310DD-2931-468F-B7FF-36FD125C82B1}"/>
          </ac:spMkLst>
        </pc:spChg>
        <pc:spChg chg="add mod">
          <ac:chgData name="Siniša ᵀᴴᴱ ᴼᴿᴵᴳᴵᴻᴬᴸ Wolfenstein" userId="215f646470bc261a" providerId="LiveId" clId="{68DACD57-8D9C-4D1D-A902-A10FA79F9439}" dt="2021-02-26T08:56:18.666" v="1249" actId="20577"/>
          <ac:spMkLst>
            <pc:docMk/>
            <pc:sldMk cId="2208427662" sldId="450"/>
            <ac:spMk id="11" creationId="{8BD85128-2146-4616-8F27-41661EFA006B}"/>
          </ac:spMkLst>
        </pc:spChg>
        <pc:spChg chg="add mod">
          <ac:chgData name="Siniša ᵀᴴᴱ ᴼᴿᴵᴳᴵᴻᴬᴸ Wolfenstein" userId="215f646470bc261a" providerId="LiveId" clId="{68DACD57-8D9C-4D1D-A902-A10FA79F9439}" dt="2021-02-26T08:57:14.709" v="1339" actId="14100"/>
          <ac:spMkLst>
            <pc:docMk/>
            <pc:sldMk cId="2208427662" sldId="450"/>
            <ac:spMk id="12" creationId="{E1DDC222-D456-4C9F-9898-FF74052ABA74}"/>
          </ac:spMkLst>
        </pc:spChg>
        <pc:spChg chg="del">
          <ac:chgData name="Siniša ᵀᴴᴱ ᴼᴿᴵᴳᴵᴻᴬᴸ Wolfenstein" userId="215f646470bc261a" providerId="LiveId" clId="{68DACD57-8D9C-4D1D-A902-A10FA79F9439}" dt="2021-02-26T08:54:03.868" v="1166" actId="478"/>
          <ac:spMkLst>
            <pc:docMk/>
            <pc:sldMk cId="2208427662" sldId="450"/>
            <ac:spMk id="13" creationId="{58D680C2-D7A5-41F8-9CF3-85447D9D570C}"/>
          </ac:spMkLst>
        </pc:spChg>
        <pc:spChg chg="mod">
          <ac:chgData name="Siniša ᵀᴴᴱ ᴼᴿᴵᴳᴵᴻᴬᴸ Wolfenstein" userId="215f646470bc261a" providerId="LiveId" clId="{68DACD57-8D9C-4D1D-A902-A10FA79F9439}" dt="2021-02-26T08:52:49.839" v="1161" actId="20577"/>
          <ac:spMkLst>
            <pc:docMk/>
            <pc:sldMk cId="2208427662" sldId="450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68DACD57-8D9C-4D1D-A902-A10FA79F9439}" dt="2021-02-26T08:54:58.281" v="1210" actId="20577"/>
          <ac:spMkLst>
            <pc:docMk/>
            <pc:sldMk cId="2208427662" sldId="450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68DACD57-8D9C-4D1D-A902-A10FA79F9439}" dt="2021-02-26T08:54:12.783" v="1169" actId="1076"/>
          <ac:picMkLst>
            <pc:docMk/>
            <pc:sldMk cId="2208427662" sldId="450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68DACD57-8D9C-4D1D-A902-A10FA79F9439}" dt="2021-02-26T08:52:46.382" v="1160" actId="14826"/>
          <ac:picMkLst>
            <pc:docMk/>
            <pc:sldMk cId="2208427662" sldId="450"/>
            <ac:picMk id="3" creationId="{2478E362-1B9A-4EA3-AB49-D906EB9517CD}"/>
          </ac:picMkLst>
        </pc:picChg>
        <pc:picChg chg="add mod">
          <ac:chgData name="Siniša ᵀᴴᴱ ᴼᴿᴵᴳᴵᴻᴬᴸ Wolfenstein" userId="215f646470bc261a" providerId="LiveId" clId="{68DACD57-8D9C-4D1D-A902-A10FA79F9439}" dt="2021-02-26T08:57:39.096" v="1345" actId="14100"/>
          <ac:picMkLst>
            <pc:docMk/>
            <pc:sldMk cId="2208427662" sldId="450"/>
            <ac:picMk id="14" creationId="{76C9B8FF-C2CA-45C6-A426-5446248F1249}"/>
          </ac:picMkLst>
        </pc:picChg>
        <pc:picChg chg="add mod">
          <ac:chgData name="Siniša ᵀᴴᴱ ᴼᴿᴵᴳᴵᴻᴬᴸ Wolfenstein" userId="215f646470bc261a" providerId="LiveId" clId="{68DACD57-8D9C-4D1D-A902-A10FA79F9439}" dt="2021-02-26T08:57:53.435" v="1350" actId="1035"/>
          <ac:picMkLst>
            <pc:docMk/>
            <pc:sldMk cId="2208427662" sldId="450"/>
            <ac:picMk id="15" creationId="{7F7D0026-E7AB-4EB5-AFF7-C0D943968FA4}"/>
          </ac:picMkLst>
        </pc:picChg>
        <pc:picChg chg="add mod">
          <ac:chgData name="Siniša ᵀᴴᴱ ᴼᴿᴵᴳᴵᴻᴬᴸ Wolfenstein" userId="215f646470bc261a" providerId="LiveId" clId="{68DACD57-8D9C-4D1D-A902-A10FA79F9439}" dt="2021-02-26T08:58:01.194" v="1352" actId="1076"/>
          <ac:picMkLst>
            <pc:docMk/>
            <pc:sldMk cId="2208427662" sldId="450"/>
            <ac:picMk id="16" creationId="{6F4379FD-46AF-415B-A3B7-8E245A0E4B72}"/>
          </ac:picMkLst>
        </pc:picChg>
        <pc:picChg chg="add mod">
          <ac:chgData name="Siniša ᵀᴴᴱ ᴼᴿᴵᴳᴵᴻᴬᴸ Wolfenstein" userId="215f646470bc261a" providerId="LiveId" clId="{68DACD57-8D9C-4D1D-A902-A10FA79F9439}" dt="2021-02-26T08:58:16.607" v="1355" actId="14100"/>
          <ac:picMkLst>
            <pc:docMk/>
            <pc:sldMk cId="2208427662" sldId="450"/>
            <ac:picMk id="17" creationId="{E13407C2-6B2F-4C07-9451-3BEC7CBD8AB4}"/>
          </ac:picMkLst>
        </pc:picChg>
      </pc:sldChg>
      <pc:sldChg chg="add">
        <pc:chgData name="Siniša ᵀᴴᴱ ᴼᴿᴵᴳᴵᴻᴬᴸ Wolfenstein" userId="215f646470bc261a" providerId="LiveId" clId="{68DACD57-8D9C-4D1D-A902-A10FA79F9439}" dt="2021-02-26T08:58:32.528" v="1357"/>
        <pc:sldMkLst>
          <pc:docMk/>
          <pc:sldMk cId="2244830602" sldId="451"/>
        </pc:sldMkLst>
      </pc:sldChg>
      <pc:sldChg chg="addSp delSp modSp add delAnim modAnim">
        <pc:chgData name="Siniša ᵀᴴᴱ ᴼᴿᴵᴳᴵᴻᴬᴸ Wolfenstein" userId="215f646470bc261a" providerId="LiveId" clId="{68DACD57-8D9C-4D1D-A902-A10FA79F9439}" dt="2021-02-26T09:17:42.211" v="1927" actId="20577"/>
        <pc:sldMkLst>
          <pc:docMk/>
          <pc:sldMk cId="3326787727" sldId="452"/>
        </pc:sldMkLst>
        <pc:spChg chg="mod">
          <ac:chgData name="Siniša ᵀᴴᴱ ᴼᴿᴵᴳᴵᴻᴬᴸ Wolfenstein" userId="215f646470bc261a" providerId="LiveId" clId="{68DACD57-8D9C-4D1D-A902-A10FA79F9439}" dt="2021-02-26T09:12:48.630" v="1904" actId="1076"/>
          <ac:spMkLst>
            <pc:docMk/>
            <pc:sldMk cId="3326787727" sldId="452"/>
            <ac:spMk id="7" creationId="{56FC3C54-5208-47DC-AC85-B36DE25791BA}"/>
          </ac:spMkLst>
        </pc:spChg>
        <pc:spChg chg="del">
          <ac:chgData name="Siniša ᵀᴴᴱ ᴼᴿᴵᴳᴵᴻᴬᴸ Wolfenstein" userId="215f646470bc261a" providerId="LiveId" clId="{68DACD57-8D9C-4D1D-A902-A10FA79F9439}" dt="2021-02-26T09:08:54.271" v="1552" actId="478"/>
          <ac:spMkLst>
            <pc:docMk/>
            <pc:sldMk cId="3326787727" sldId="452"/>
            <ac:spMk id="8" creationId="{FA6F639F-D7CA-4F3D-8CEC-3F654EB868CE}"/>
          </ac:spMkLst>
        </pc:spChg>
        <pc:spChg chg="add mod">
          <ac:chgData name="Siniša ᵀᴴᴱ ᴼᴿᴵᴳᴵᴻᴬᴸ Wolfenstein" userId="215f646470bc261a" providerId="LiveId" clId="{68DACD57-8D9C-4D1D-A902-A10FA79F9439}" dt="2021-02-26T09:17:42.211" v="1927" actId="20577"/>
          <ac:spMkLst>
            <pc:docMk/>
            <pc:sldMk cId="3326787727" sldId="452"/>
            <ac:spMk id="9" creationId="{62CB9AA9-279D-471E-9F54-255699A13B8D}"/>
          </ac:spMkLst>
        </pc:spChg>
        <pc:spChg chg="mod">
          <ac:chgData name="Siniša ᵀᴴᴱ ᴼᴿᴵᴳᴵᴻᴬᴸ Wolfenstein" userId="215f646470bc261a" providerId="LiveId" clId="{68DACD57-8D9C-4D1D-A902-A10FA79F9439}" dt="2021-02-26T09:12:41.751" v="1902" actId="1076"/>
          <ac:spMkLst>
            <pc:docMk/>
            <pc:sldMk cId="3326787727" sldId="452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68DACD57-8D9C-4D1D-A902-A10FA79F9439}" dt="2021-02-26T09:12:44.285" v="1903" actId="1076"/>
          <ac:picMkLst>
            <pc:docMk/>
            <pc:sldMk cId="3326787727" sldId="452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68DACD57-8D9C-4D1D-A902-A10FA79F9439}" dt="2021-02-26T09:08:51.561" v="1551" actId="14826"/>
          <ac:picMkLst>
            <pc:docMk/>
            <pc:sldMk cId="3326787727" sldId="452"/>
            <ac:picMk id="3" creationId="{2478E362-1B9A-4EA3-AB49-D906EB9517CD}"/>
          </ac:picMkLst>
        </pc:picChg>
      </pc:sldChg>
      <pc:sldChg chg="modSp add modAnim">
        <pc:chgData name="Siniša ᵀᴴᴱ ᴼᴿᴵᴳᴵᴻᴬᴸ Wolfenstein" userId="215f646470bc261a" providerId="LiveId" clId="{68DACD57-8D9C-4D1D-A902-A10FA79F9439}" dt="2021-02-26T09:21:38.772" v="2073" actId="1076"/>
        <pc:sldMkLst>
          <pc:docMk/>
          <pc:sldMk cId="3798254050" sldId="453"/>
        </pc:sldMkLst>
        <pc:spChg chg="mod">
          <ac:chgData name="Siniša ᵀᴴᴱ ᴼᴿᴵᴳᴵᴻᴬᴸ Wolfenstein" userId="215f646470bc261a" providerId="LiveId" clId="{68DACD57-8D9C-4D1D-A902-A10FA79F9439}" dt="2021-02-26T09:21:35.499" v="2072" actId="1076"/>
          <ac:spMkLst>
            <pc:docMk/>
            <pc:sldMk cId="3798254050" sldId="453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68DACD57-8D9C-4D1D-A902-A10FA79F9439}" dt="2021-02-26T09:21:38.772" v="2073" actId="1076"/>
          <ac:picMkLst>
            <pc:docMk/>
            <pc:sldMk cId="3798254050" sldId="453"/>
            <ac:picMk id="2" creationId="{C6474CDB-18F1-4236-831A-8BD9BF6A56F0}"/>
          </ac:picMkLst>
        </pc:picChg>
      </pc:sldChg>
      <pc:sldChg chg="modSp add">
        <pc:chgData name="Siniša ᵀᴴᴱ ᴼᴿᴵᴳᴵᴻᴬᴸ Wolfenstein" userId="215f646470bc261a" providerId="LiveId" clId="{68DACD57-8D9C-4D1D-A902-A10FA79F9439}" dt="2021-02-26T09:22:36.172" v="2106" actId="20577"/>
        <pc:sldMkLst>
          <pc:docMk/>
          <pc:sldMk cId="2020718559" sldId="454"/>
        </pc:sldMkLst>
        <pc:spChg chg="mod">
          <ac:chgData name="Siniša ᵀᴴᴱ ᴼᴿᴵᴳᴵᴻᴬᴸ Wolfenstein" userId="215f646470bc261a" providerId="LiveId" clId="{68DACD57-8D9C-4D1D-A902-A10FA79F9439}" dt="2021-02-26T09:22:36.172" v="2106" actId="20577"/>
          <ac:spMkLst>
            <pc:docMk/>
            <pc:sldMk cId="2020718559" sldId="454"/>
            <ac:spMk id="21" creationId="{A32EC405-2BC3-4DC4-BD9F-FCC40BDD1ABB}"/>
          </ac:spMkLst>
        </pc:spChg>
      </pc:sldChg>
    </pc:docChg>
  </pc:docChgLst>
  <pc:docChgLst>
    <pc:chgData name="Siniša ᵀᴴᴱ ᴼᴿᴵᴳᴵᴻᴬᴸ Wolfenstein" userId="215f646470bc261a" providerId="LiveId" clId="{3B6DDC4F-F715-4F1A-B8A5-D285CE9C99A4}"/>
    <pc:docChg chg="undo custSel addSld delSld modSld sldOrd">
      <pc:chgData name="Siniša ᵀᴴᴱ ᴼᴿᴵᴳᴵᴻᴬᴸ Wolfenstein" userId="215f646470bc261a" providerId="LiveId" clId="{3B6DDC4F-F715-4F1A-B8A5-D285CE9C99A4}" dt="2021-02-26T15:52:58.888" v="722" actId="2696"/>
      <pc:docMkLst>
        <pc:docMk/>
      </pc:docMkLst>
      <pc:sldChg chg="del">
        <pc:chgData name="Siniša ᵀᴴᴱ ᴼᴿᴵᴳᴵᴻᴬᴸ Wolfenstein" userId="215f646470bc261a" providerId="LiveId" clId="{3B6DDC4F-F715-4F1A-B8A5-D285CE9C99A4}" dt="2021-02-26T15:52:55.041" v="715" actId="2696"/>
        <pc:sldMkLst>
          <pc:docMk/>
          <pc:sldMk cId="2609005494" sldId="400"/>
        </pc:sldMkLst>
      </pc:sldChg>
      <pc:sldChg chg="del">
        <pc:chgData name="Siniša ᵀᴴᴱ ᴼᴿᴵᴳᴵᴻᴬᴸ Wolfenstein" userId="215f646470bc261a" providerId="LiveId" clId="{3B6DDC4F-F715-4F1A-B8A5-D285CE9C99A4}" dt="2021-02-26T15:52:55.902" v="717" actId="2696"/>
        <pc:sldMkLst>
          <pc:docMk/>
          <pc:sldMk cId="3501765293" sldId="402"/>
        </pc:sldMkLst>
      </pc:sldChg>
      <pc:sldChg chg="del">
        <pc:chgData name="Siniša ᵀᴴᴱ ᴼᴿᴵᴳᴵᴻᴬᴸ Wolfenstein" userId="215f646470bc261a" providerId="LiveId" clId="{3B6DDC4F-F715-4F1A-B8A5-D285CE9C99A4}" dt="2021-02-26T15:52:54.039" v="713" actId="2696"/>
        <pc:sldMkLst>
          <pc:docMk/>
          <pc:sldMk cId="2140897229" sldId="403"/>
        </pc:sldMkLst>
      </pc:sldChg>
      <pc:sldChg chg="del">
        <pc:chgData name="Siniša ᵀᴴᴱ ᴼᴿᴵᴳᴵᴻᴬᴸ Wolfenstein" userId="215f646470bc261a" providerId="LiveId" clId="{3B6DDC4F-F715-4F1A-B8A5-D285CE9C99A4}" dt="2021-02-26T15:52:56.470" v="718" actId="2696"/>
        <pc:sldMkLst>
          <pc:docMk/>
          <pc:sldMk cId="3971415585" sldId="413"/>
        </pc:sldMkLst>
      </pc:sldChg>
      <pc:sldChg chg="del">
        <pc:chgData name="Siniša ᵀᴴᴱ ᴼᴿᴵᴳᴵᴻᴬᴸ Wolfenstein" userId="215f646470bc261a" providerId="LiveId" clId="{3B6DDC4F-F715-4F1A-B8A5-D285CE9C99A4}" dt="2021-02-26T15:52:57.012" v="719" actId="2696"/>
        <pc:sldMkLst>
          <pc:docMk/>
          <pc:sldMk cId="3378174855" sldId="416"/>
        </pc:sldMkLst>
      </pc:sldChg>
      <pc:sldChg chg="del">
        <pc:chgData name="Siniša ᵀᴴᴱ ᴼᴿᴵᴳᴵᴻᴬᴸ Wolfenstein" userId="215f646470bc261a" providerId="LiveId" clId="{3B6DDC4F-F715-4F1A-B8A5-D285CE9C99A4}" dt="2021-02-26T15:52:55.531" v="716" actId="2696"/>
        <pc:sldMkLst>
          <pc:docMk/>
          <pc:sldMk cId="2445407890" sldId="426"/>
        </pc:sldMkLst>
      </pc:sldChg>
      <pc:sldChg chg="del">
        <pc:chgData name="Siniša ᵀᴴᴱ ᴼᴿᴵᴳᴵᴻᴬᴸ Wolfenstein" userId="215f646470bc261a" providerId="LiveId" clId="{3B6DDC4F-F715-4F1A-B8A5-D285CE9C99A4}" dt="2021-02-26T15:52:51.957" v="709" actId="2696"/>
        <pc:sldMkLst>
          <pc:docMk/>
          <pc:sldMk cId="2538774319" sldId="428"/>
        </pc:sldMkLst>
      </pc:sldChg>
      <pc:sldChg chg="del">
        <pc:chgData name="Siniša ᵀᴴᴱ ᴼᴿᴵᴳᴵᴻᴬᴸ Wolfenstein" userId="215f646470bc261a" providerId="LiveId" clId="{3B6DDC4F-F715-4F1A-B8A5-D285CE9C99A4}" dt="2021-02-26T15:52:51.521" v="708" actId="2696"/>
        <pc:sldMkLst>
          <pc:docMk/>
          <pc:sldMk cId="1056008199" sldId="429"/>
        </pc:sldMkLst>
      </pc:sldChg>
      <pc:sldChg chg="del">
        <pc:chgData name="Siniša ᵀᴴᴱ ᴼᴿᴵᴳᴵᴻᴬᴸ Wolfenstein" userId="215f646470bc261a" providerId="LiveId" clId="{3B6DDC4F-F715-4F1A-B8A5-D285CE9C99A4}" dt="2021-02-26T15:52:52.495" v="710" actId="2696"/>
        <pc:sldMkLst>
          <pc:docMk/>
          <pc:sldMk cId="1721181627" sldId="430"/>
        </pc:sldMkLst>
      </pc:sldChg>
      <pc:sldChg chg="del">
        <pc:chgData name="Siniša ᵀᴴᴱ ᴼᴿᴵᴳᴵᴻᴬᴸ Wolfenstein" userId="215f646470bc261a" providerId="LiveId" clId="{3B6DDC4F-F715-4F1A-B8A5-D285CE9C99A4}" dt="2021-02-26T15:52:53.184" v="711" actId="2696"/>
        <pc:sldMkLst>
          <pc:docMk/>
          <pc:sldMk cId="3919892650" sldId="431"/>
        </pc:sldMkLst>
      </pc:sldChg>
      <pc:sldChg chg="del">
        <pc:chgData name="Siniša ᵀᴴᴱ ᴼᴿᴵᴳᴵᴻᴬᴸ Wolfenstein" userId="215f646470bc261a" providerId="LiveId" clId="{3B6DDC4F-F715-4F1A-B8A5-D285CE9C99A4}" dt="2021-02-26T15:52:53.628" v="712" actId="2696"/>
        <pc:sldMkLst>
          <pc:docMk/>
          <pc:sldMk cId="3904465731" sldId="433"/>
        </pc:sldMkLst>
      </pc:sldChg>
      <pc:sldChg chg="del">
        <pc:chgData name="Siniša ᵀᴴᴱ ᴼᴿᴵᴳᴵᴻᴬᴸ Wolfenstein" userId="215f646470bc261a" providerId="LiveId" clId="{3B6DDC4F-F715-4F1A-B8A5-D285CE9C99A4}" dt="2021-02-26T15:52:54.494" v="714" actId="2696"/>
        <pc:sldMkLst>
          <pc:docMk/>
          <pc:sldMk cId="995279831" sldId="434"/>
        </pc:sldMkLst>
      </pc:sldChg>
      <pc:sldChg chg="del">
        <pc:chgData name="Siniša ᵀᴴᴱ ᴼᴿᴵᴳᴵᴻᴬᴸ Wolfenstein" userId="215f646470bc261a" providerId="LiveId" clId="{3B6DDC4F-F715-4F1A-B8A5-D285CE9C99A4}" dt="2021-02-26T15:52:57.672" v="720" actId="2696"/>
        <pc:sldMkLst>
          <pc:docMk/>
          <pc:sldMk cId="3555396526" sldId="435"/>
        </pc:sldMkLst>
      </pc:sldChg>
      <pc:sldChg chg="del">
        <pc:chgData name="Siniša ᵀᴴᴱ ᴼᴿᴵᴳᴵᴻᴬᴸ Wolfenstein" userId="215f646470bc261a" providerId="LiveId" clId="{3B6DDC4F-F715-4F1A-B8A5-D285CE9C99A4}" dt="2021-02-26T15:52:58.267" v="721" actId="2696"/>
        <pc:sldMkLst>
          <pc:docMk/>
          <pc:sldMk cId="447697199" sldId="436"/>
        </pc:sldMkLst>
      </pc:sldChg>
      <pc:sldChg chg="del">
        <pc:chgData name="Siniša ᵀᴴᴱ ᴼᴿᴵᴳᴵᴻᴬᴸ Wolfenstein" userId="215f646470bc261a" providerId="LiveId" clId="{3B6DDC4F-F715-4F1A-B8A5-D285CE9C99A4}" dt="2021-02-26T15:52:58.888" v="722" actId="2696"/>
        <pc:sldMkLst>
          <pc:docMk/>
          <pc:sldMk cId="2714573940" sldId="437"/>
        </pc:sldMkLst>
      </pc:sldChg>
      <pc:sldChg chg="modTransition">
        <pc:chgData name="Siniša ᵀᴴᴱ ᴼᴿᴵᴳᴵᴻᴬᴸ Wolfenstein" userId="215f646470bc261a" providerId="LiveId" clId="{3B6DDC4F-F715-4F1A-B8A5-D285CE9C99A4}" dt="2021-02-26T15:43:31.715" v="345"/>
        <pc:sldMkLst>
          <pc:docMk/>
          <pc:sldMk cId="718181503" sldId="438"/>
        </pc:sldMkLst>
      </pc:sldChg>
      <pc:sldChg chg="modTransition">
        <pc:chgData name="Siniša ᵀᴴᴱ ᴼᴿᴵᴳᴵᴻᴬᴸ Wolfenstein" userId="215f646470bc261a" providerId="LiveId" clId="{3B6DDC4F-F715-4F1A-B8A5-D285CE9C99A4}" dt="2021-02-26T15:43:38.843" v="346"/>
        <pc:sldMkLst>
          <pc:docMk/>
          <pc:sldMk cId="1924273295" sldId="440"/>
        </pc:sldMkLst>
      </pc:sldChg>
      <pc:sldChg chg="modSp">
        <pc:chgData name="Siniša ᵀᴴᴱ ᴼᴿᴵᴳᴵᴻᴬᴸ Wolfenstein" userId="215f646470bc261a" providerId="LiveId" clId="{3B6DDC4F-F715-4F1A-B8A5-D285CE9C99A4}" dt="2021-02-26T15:45:03.244" v="348" actId="20577"/>
        <pc:sldMkLst>
          <pc:docMk/>
          <pc:sldMk cId="3246910315" sldId="443"/>
        </pc:sldMkLst>
        <pc:spChg chg="mod">
          <ac:chgData name="Siniša ᵀᴴᴱ ᴼᴿᴵᴳᴵᴻᴬᴸ Wolfenstein" userId="215f646470bc261a" providerId="LiveId" clId="{3B6DDC4F-F715-4F1A-B8A5-D285CE9C99A4}" dt="2021-02-26T15:45:03.244" v="348" actId="20577"/>
          <ac:spMkLst>
            <pc:docMk/>
            <pc:sldMk cId="3246910315" sldId="443"/>
            <ac:spMk id="2" creationId="{ED58CF61-DA85-499C-B96C-8971B57EF074}"/>
          </ac:spMkLst>
        </pc:spChg>
      </pc:sldChg>
      <pc:sldChg chg="modTransition">
        <pc:chgData name="Siniša ᵀᴴᴱ ᴼᴿᴵᴳᴵᴻᴬᴸ Wolfenstein" userId="215f646470bc261a" providerId="LiveId" clId="{3B6DDC4F-F715-4F1A-B8A5-D285CE9C99A4}" dt="2021-02-26T15:45:33.873" v="349"/>
        <pc:sldMkLst>
          <pc:docMk/>
          <pc:sldMk cId="3525990149" sldId="446"/>
        </pc:sldMkLst>
      </pc:sldChg>
      <pc:sldChg chg="addSp delSp modSp delAnim modAnim">
        <pc:chgData name="Siniša ᵀᴴᴱ ᴼᴿᴵᴳᴵᴻᴬᴸ Wolfenstein" userId="215f646470bc261a" providerId="LiveId" clId="{3B6DDC4F-F715-4F1A-B8A5-D285CE9C99A4}" dt="2021-02-26T15:49:55.346" v="393" actId="20577"/>
        <pc:sldMkLst>
          <pc:docMk/>
          <pc:sldMk cId="1501989738" sldId="449"/>
        </pc:sldMkLst>
        <pc:spChg chg="del">
          <ac:chgData name="Siniša ᵀᴴᴱ ᴼᴿᴵᴳᴵᴻᴬᴸ Wolfenstein" userId="215f646470bc261a" providerId="LiveId" clId="{3B6DDC4F-F715-4F1A-B8A5-D285CE9C99A4}" dt="2021-02-26T15:47:34.774" v="350" actId="478"/>
          <ac:spMkLst>
            <pc:docMk/>
            <pc:sldMk cId="1501989738" sldId="449"/>
            <ac:spMk id="8" creationId="{FA6F639F-D7CA-4F3D-8CEC-3F654EB868CE}"/>
          </ac:spMkLst>
        </pc:spChg>
        <pc:spChg chg="add mod">
          <ac:chgData name="Siniša ᵀᴴᴱ ᴼᴿᴵᴳᴵᴻᴬᴸ Wolfenstein" userId="215f646470bc261a" providerId="LiveId" clId="{3B6DDC4F-F715-4F1A-B8A5-D285CE9C99A4}" dt="2021-02-26T15:49:55.346" v="393" actId="20577"/>
          <ac:spMkLst>
            <pc:docMk/>
            <pc:sldMk cId="1501989738" sldId="449"/>
            <ac:spMk id="9" creationId="{729276BA-2810-4167-9065-3C9CD9E19A80}"/>
          </ac:spMkLst>
        </pc:spChg>
      </pc:sldChg>
      <pc:sldChg chg="del">
        <pc:chgData name="Siniša ᵀᴴᴱ ᴼᴿᴵᴳᴵᴻᴬᴸ Wolfenstein" userId="215f646470bc261a" providerId="LiveId" clId="{3B6DDC4F-F715-4F1A-B8A5-D285CE9C99A4}" dt="2021-02-26T15:52:50.874" v="707" actId="2696"/>
        <pc:sldMkLst>
          <pc:docMk/>
          <pc:sldMk cId="2244830602" sldId="451"/>
        </pc:sldMkLst>
      </pc:sldChg>
      <pc:sldChg chg="modAnim">
        <pc:chgData name="Siniša ᵀᴴᴱ ᴼᴿᴵᴳᴵᴻᴬᴸ Wolfenstein" userId="215f646470bc261a" providerId="LiveId" clId="{3B6DDC4F-F715-4F1A-B8A5-D285CE9C99A4}" dt="2021-02-26T15:47:47.509" v="351"/>
        <pc:sldMkLst>
          <pc:docMk/>
          <pc:sldMk cId="3326787727" sldId="452"/>
        </pc:sldMkLst>
      </pc:sldChg>
      <pc:sldChg chg="modSp">
        <pc:chgData name="Siniša ᵀᴴᴱ ᴼᴿᴵᴳᴵᴻᴬᴸ Wolfenstein" userId="215f646470bc261a" providerId="LiveId" clId="{3B6DDC4F-F715-4F1A-B8A5-D285CE9C99A4}" dt="2021-02-26T15:19:50.326" v="0" actId="14826"/>
        <pc:sldMkLst>
          <pc:docMk/>
          <pc:sldMk cId="3798254050" sldId="453"/>
        </pc:sldMkLst>
        <pc:picChg chg="mod">
          <ac:chgData name="Siniša ᵀᴴᴱ ᴼᴿᴵᴳᴵᴻᴬᴸ Wolfenstein" userId="215f646470bc261a" providerId="LiveId" clId="{3B6DDC4F-F715-4F1A-B8A5-D285CE9C99A4}" dt="2021-02-26T15:19:50.326" v="0" actId="14826"/>
          <ac:picMkLst>
            <pc:docMk/>
            <pc:sldMk cId="3798254050" sldId="453"/>
            <ac:picMk id="3" creationId="{2478E362-1B9A-4EA3-AB49-D906EB9517CD}"/>
          </ac:picMkLst>
        </pc:picChg>
      </pc:sldChg>
      <pc:sldChg chg="delSp modSp ord delAnim">
        <pc:chgData name="Siniša ᵀᴴᴱ ᴼᴿᴵᴳᴵᴻᴬᴸ Wolfenstein" userId="215f646470bc261a" providerId="LiveId" clId="{3B6DDC4F-F715-4F1A-B8A5-D285CE9C99A4}" dt="2021-02-26T15:52:44.593" v="706" actId="20577"/>
        <pc:sldMkLst>
          <pc:docMk/>
          <pc:sldMk cId="2020718559" sldId="454"/>
        </pc:sldMkLst>
        <pc:spChg chg="del">
          <ac:chgData name="Siniša ᵀᴴᴱ ᴼᴿᴵᴳᴵᴻᴬᴸ Wolfenstein" userId="215f646470bc261a" providerId="LiveId" clId="{3B6DDC4F-F715-4F1A-B8A5-D285CE9C99A4}" dt="2021-02-26T15:51:14.811" v="403" actId="478"/>
          <ac:spMkLst>
            <pc:docMk/>
            <pc:sldMk cId="2020718559" sldId="454"/>
            <ac:spMk id="13" creationId="{58D680C2-D7A5-41F8-9CF3-85447D9D570C}"/>
          </ac:spMkLst>
        </pc:spChg>
        <pc:spChg chg="mod">
          <ac:chgData name="Siniša ᵀᴴᴱ ᴼᴿᴵᴳᴵᴻᴬᴸ Wolfenstein" userId="215f646470bc261a" providerId="LiveId" clId="{3B6DDC4F-F715-4F1A-B8A5-D285CE9C99A4}" dt="2021-02-26T15:51:05.517" v="401" actId="14100"/>
          <ac:spMkLst>
            <pc:docMk/>
            <pc:sldMk cId="2020718559" sldId="454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3B6DDC4F-F715-4F1A-B8A5-D285CE9C99A4}" dt="2021-02-26T15:52:44.593" v="706" actId="20577"/>
          <ac:spMkLst>
            <pc:docMk/>
            <pc:sldMk cId="2020718559" sldId="454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3B6DDC4F-F715-4F1A-B8A5-D285CE9C99A4}" dt="2021-02-26T15:50:59.430" v="399" actId="14100"/>
          <ac:picMkLst>
            <pc:docMk/>
            <pc:sldMk cId="2020718559" sldId="454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3B6DDC4F-F715-4F1A-B8A5-D285CE9C99A4}" dt="2021-02-26T15:50:23.835" v="396" actId="14826"/>
          <ac:picMkLst>
            <pc:docMk/>
            <pc:sldMk cId="2020718559" sldId="454"/>
            <ac:picMk id="3" creationId="{2478E362-1B9A-4EA3-AB49-D906EB9517CD}"/>
          </ac:picMkLst>
        </pc:picChg>
      </pc:sldChg>
      <pc:sldChg chg="modSp add">
        <pc:chgData name="Siniša ᵀᴴᴱ ᴼᴿᴵᴳᴵᴻᴬᴸ Wolfenstein" userId="215f646470bc261a" providerId="LiveId" clId="{3B6DDC4F-F715-4F1A-B8A5-D285CE9C99A4}" dt="2021-02-26T15:26:52.915" v="144" actId="20577"/>
        <pc:sldMkLst>
          <pc:docMk/>
          <pc:sldMk cId="419813630" sldId="455"/>
        </pc:sldMkLst>
        <pc:spChg chg="mod">
          <ac:chgData name="Siniša ᵀᴴᴱ ᴼᴿᴵᴳᴵᴻᴬᴸ Wolfenstein" userId="215f646470bc261a" providerId="LiveId" clId="{3B6DDC4F-F715-4F1A-B8A5-D285CE9C99A4}" dt="2021-02-26T15:25:25.381" v="5" actId="20577"/>
          <ac:spMkLst>
            <pc:docMk/>
            <pc:sldMk cId="419813630" sldId="455"/>
            <ac:spMk id="6" creationId="{DE74ACC6-7585-4469-81CA-552D77C8CFFA}"/>
          </ac:spMkLst>
        </pc:spChg>
        <pc:spChg chg="mod">
          <ac:chgData name="Siniša ᵀᴴᴱ ᴼᴿᴵᴳᴵᴻᴬᴸ Wolfenstein" userId="215f646470bc261a" providerId="LiveId" clId="{3B6DDC4F-F715-4F1A-B8A5-D285CE9C99A4}" dt="2021-02-26T15:25:41.979" v="34" actId="1076"/>
          <ac:spMkLst>
            <pc:docMk/>
            <pc:sldMk cId="419813630" sldId="455"/>
            <ac:spMk id="7" creationId="{8B3B2F24-F59F-48DA-A71A-42C8EC8610A8}"/>
          </ac:spMkLst>
        </pc:spChg>
        <pc:spChg chg="mod">
          <ac:chgData name="Siniša ᵀᴴᴱ ᴼᴿᴵᴳᴵᴻᴬᴸ Wolfenstein" userId="215f646470bc261a" providerId="LiveId" clId="{3B6DDC4F-F715-4F1A-B8A5-D285CE9C99A4}" dt="2021-02-26T15:26:11.367" v="81" actId="20577"/>
          <ac:spMkLst>
            <pc:docMk/>
            <pc:sldMk cId="419813630" sldId="455"/>
            <ac:spMk id="20" creationId="{53FEA992-F11A-4008-8BAB-7E288E34F1C9}"/>
          </ac:spMkLst>
        </pc:spChg>
        <pc:spChg chg="mod">
          <ac:chgData name="Siniša ᵀᴴᴱ ᴼᴿᴵᴳᴵᴻᴬᴸ Wolfenstein" userId="215f646470bc261a" providerId="LiveId" clId="{3B6DDC4F-F715-4F1A-B8A5-D285CE9C99A4}" dt="2021-02-26T15:26:52.915" v="144" actId="20577"/>
          <ac:spMkLst>
            <pc:docMk/>
            <pc:sldMk cId="419813630" sldId="455"/>
            <ac:spMk id="21" creationId="{CCCAB364-73EF-4365-B273-74DD4DEDDD73}"/>
          </ac:spMkLst>
        </pc:spChg>
        <pc:picChg chg="mod">
          <ac:chgData name="Siniša ᵀᴴᴱ ᴼᴿᴵᴳᴵᴻᴬᴸ Wolfenstein" userId="215f646470bc261a" providerId="LiveId" clId="{3B6DDC4F-F715-4F1A-B8A5-D285CE9C99A4}" dt="2021-02-26T15:25:47.488" v="36" actId="14100"/>
          <ac:picMkLst>
            <pc:docMk/>
            <pc:sldMk cId="419813630" sldId="455"/>
            <ac:picMk id="2" creationId="{47B46515-7EBB-4A63-ADB4-F4E8362CBFB3}"/>
          </ac:picMkLst>
        </pc:picChg>
        <pc:picChg chg="mod">
          <ac:chgData name="Siniša ᵀᴴᴱ ᴼᴿᴵᴳᴵᴻᴬᴸ Wolfenstein" userId="215f646470bc261a" providerId="LiveId" clId="{3B6DDC4F-F715-4F1A-B8A5-D285CE9C99A4}" dt="2021-02-26T15:24:40.823" v="2" actId="14826"/>
          <ac:picMkLst>
            <pc:docMk/>
            <pc:sldMk cId="419813630" sldId="455"/>
            <ac:picMk id="5" creationId="{0880ABB5-B97D-4E14-AC1C-4031E662EC45}"/>
          </ac:picMkLst>
        </pc:picChg>
      </pc:sldChg>
      <pc:sldChg chg="delSp modSp add delAnim">
        <pc:chgData name="Siniša ᵀᴴᴱ ᴼᴿᴵᴳᴵᴻᴬᴸ Wolfenstein" userId="215f646470bc261a" providerId="LiveId" clId="{3B6DDC4F-F715-4F1A-B8A5-D285CE9C99A4}" dt="2021-02-26T15:41:49.852" v="344" actId="1036"/>
        <pc:sldMkLst>
          <pc:docMk/>
          <pc:sldMk cId="4200676169" sldId="456"/>
        </pc:sldMkLst>
        <pc:spChg chg="mod">
          <ac:chgData name="Siniša ᵀᴴᴱ ᴼᴿᴵᴳᴵᴻᴬᴸ Wolfenstein" userId="215f646470bc261a" providerId="LiveId" clId="{3B6DDC4F-F715-4F1A-B8A5-D285CE9C99A4}" dt="2021-02-26T15:41:05.480" v="308" actId="20577"/>
          <ac:spMkLst>
            <pc:docMk/>
            <pc:sldMk cId="4200676169" sldId="456"/>
            <ac:spMk id="7" creationId="{8B3B2F24-F59F-48DA-A71A-42C8EC8610A8}"/>
          </ac:spMkLst>
        </pc:spChg>
        <pc:spChg chg="mod">
          <ac:chgData name="Siniša ᵀᴴᴱ ᴼᴿᴵᴳᴵᴻᴬᴸ Wolfenstein" userId="215f646470bc261a" providerId="LiveId" clId="{3B6DDC4F-F715-4F1A-B8A5-D285CE9C99A4}" dt="2021-02-26T15:41:49.852" v="344" actId="1036"/>
          <ac:spMkLst>
            <pc:docMk/>
            <pc:sldMk cId="4200676169" sldId="456"/>
            <ac:spMk id="10" creationId="{E1DAC1FC-D3AD-4025-BDE2-188C275C2ACA}"/>
          </ac:spMkLst>
        </pc:spChg>
        <pc:spChg chg="del">
          <ac:chgData name="Siniša ᵀᴴᴱ ᴼᴿᴵᴳᴵᴻᴬᴸ Wolfenstein" userId="215f646470bc261a" providerId="LiveId" clId="{3B6DDC4F-F715-4F1A-B8A5-D285CE9C99A4}" dt="2021-02-26T15:41:35.331" v="312" actId="478"/>
          <ac:spMkLst>
            <pc:docMk/>
            <pc:sldMk cId="4200676169" sldId="456"/>
            <ac:spMk id="11" creationId="{89CF4177-36E2-4C6C-9EBF-5AB84695771D}"/>
          </ac:spMkLst>
        </pc:spChg>
        <pc:picChg chg="mod">
          <ac:chgData name="Siniša ᵀᴴᴱ ᴼᴿᴵᴳᴵᴻᴬᴸ Wolfenstein" userId="215f646470bc261a" providerId="LiveId" clId="{3B6DDC4F-F715-4F1A-B8A5-D285CE9C99A4}" dt="2021-02-26T15:41:27.700" v="309" actId="14826"/>
          <ac:picMkLst>
            <pc:docMk/>
            <pc:sldMk cId="4200676169" sldId="456"/>
            <ac:picMk id="2" creationId="{47B46515-7EBB-4A63-ADB4-F4E8362CBFB3}"/>
          </ac:picMkLst>
        </pc:picChg>
        <pc:picChg chg="mod">
          <ac:chgData name="Siniša ᵀᴴᴱ ᴼᴿᴵᴳᴵᴻᴬᴸ Wolfenstein" userId="215f646470bc261a" providerId="LiveId" clId="{3B6DDC4F-F715-4F1A-B8A5-D285CE9C99A4}" dt="2021-02-26T15:29:34.759" v="146" actId="14826"/>
          <ac:picMkLst>
            <pc:docMk/>
            <pc:sldMk cId="4200676169" sldId="456"/>
            <ac:picMk id="5" creationId="{0880ABB5-B97D-4E14-AC1C-4031E662EC45}"/>
          </ac:picMkLst>
        </pc:picChg>
      </pc:sldChg>
      <pc:sldChg chg="addSp delSp modSp add ord delAnim modAnim">
        <pc:chgData name="Siniša ᵀᴴᴱ ᴼᴿᴵᴳᴵᴻᴬᴸ Wolfenstein" userId="215f646470bc261a" providerId="LiveId" clId="{3B6DDC4F-F715-4F1A-B8A5-D285CE9C99A4}" dt="2021-02-26T15:40:37.480" v="266" actId="20577"/>
        <pc:sldMkLst>
          <pc:docMk/>
          <pc:sldMk cId="1166892490" sldId="457"/>
        </pc:sldMkLst>
        <pc:spChg chg="mod">
          <ac:chgData name="Siniša ᵀᴴᴱ ᴼᴿᴵᴳᴵᴻᴬᴸ Wolfenstein" userId="215f646470bc261a" providerId="LiveId" clId="{3B6DDC4F-F715-4F1A-B8A5-D285CE9C99A4}" dt="2021-02-26T15:40:14.593" v="246" actId="255"/>
          <ac:spMkLst>
            <pc:docMk/>
            <pc:sldMk cId="1166892490" sldId="457"/>
            <ac:spMk id="7" creationId="{56FC3C54-5208-47DC-AC85-B36DE25791BA}"/>
          </ac:spMkLst>
        </pc:spChg>
        <pc:spChg chg="del">
          <ac:chgData name="Siniša ᵀᴴᴱ ᴼᴿᴵᴳᴵᴻᴬᴸ Wolfenstein" userId="215f646470bc261a" providerId="LiveId" clId="{3B6DDC4F-F715-4F1A-B8A5-D285CE9C99A4}" dt="2021-02-26T15:29:38.604" v="147" actId="478"/>
          <ac:spMkLst>
            <pc:docMk/>
            <pc:sldMk cId="1166892490" sldId="457"/>
            <ac:spMk id="8" creationId="{FA6F639F-D7CA-4F3D-8CEC-3F654EB868CE}"/>
          </ac:spMkLst>
        </pc:spChg>
        <pc:spChg chg="add mod">
          <ac:chgData name="Siniša ᵀᴴᴱ ᴼᴿᴵᴳᴵᴻᴬᴸ Wolfenstein" userId="215f646470bc261a" providerId="LiveId" clId="{3B6DDC4F-F715-4F1A-B8A5-D285CE9C99A4}" dt="2021-02-26T15:40:37.480" v="266" actId="20577"/>
          <ac:spMkLst>
            <pc:docMk/>
            <pc:sldMk cId="1166892490" sldId="457"/>
            <ac:spMk id="9" creationId="{39F3D92C-8801-4120-B2D5-8D3A2B0D4B50}"/>
          </ac:spMkLst>
        </pc:spChg>
        <pc:spChg chg="mod">
          <ac:chgData name="Siniša ᵀᴴᴱ ᴼᴿᴵᴳᴵᴻᴬᴸ Wolfenstein" userId="215f646470bc261a" providerId="LiveId" clId="{3B6DDC4F-F715-4F1A-B8A5-D285CE9C99A4}" dt="2021-02-26T15:39:45.548" v="222" actId="1035"/>
          <ac:spMkLst>
            <pc:docMk/>
            <pc:sldMk cId="1166892490" sldId="457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3B6DDC4F-F715-4F1A-B8A5-D285CE9C99A4}" dt="2021-02-26T15:39:37.120" v="213" actId="27636"/>
          <ac:spMkLst>
            <pc:docMk/>
            <pc:sldMk cId="1166892490" sldId="457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3B6DDC4F-F715-4F1A-B8A5-D285CE9C99A4}" dt="2021-02-26T15:40:22.695" v="249" actId="1076"/>
          <ac:picMkLst>
            <pc:docMk/>
            <pc:sldMk cId="1166892490" sldId="457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3B6DDC4F-F715-4F1A-B8A5-D285CE9C99A4}" dt="2021-02-26T15:29:29.785" v="145" actId="14826"/>
          <ac:picMkLst>
            <pc:docMk/>
            <pc:sldMk cId="1166892490" sldId="457"/>
            <ac:picMk id="3" creationId="{2478E362-1B9A-4EA3-AB49-D906EB9517C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26.2.2021.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26.2.2021.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26.2.2021.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26.2.2021.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26.2.2021.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26.2.2021.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26.2.2021.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ordwall.net/resource/1555480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ordwall.net/resource/275278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e-sfera.hr/dodatni-digitalni-sadrzaji/5a4425ad-f208-492b-a588-40f8723f2c30/assets/interactivity/self-check_1/index.html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5a4425ad-f208-492b-a588-40f8723f2c30/assets/video/australia.mp4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764410" y="2295535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UNIT 5; </a:t>
            </a:r>
            <a:br>
              <a:rPr lang="hr-HR" sz="4000" b="1" u="sng" dirty="0">
                <a:solidFill>
                  <a:srgbClr val="FF0000"/>
                </a:solidFill>
              </a:rPr>
            </a:br>
            <a:r>
              <a:rPr lang="hr-HR" sz="4000" b="1" u="sng" dirty="0">
                <a:solidFill>
                  <a:srgbClr val="FF0000"/>
                </a:solidFill>
              </a:rPr>
              <a:t>My home </a:t>
            </a:r>
            <a:r>
              <a:rPr lang="hr-HR" sz="4000" b="1" u="sng" dirty="0" err="1">
                <a:solidFill>
                  <a:srgbClr val="FF0000"/>
                </a:solidFill>
              </a:rPr>
              <a:t>and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healthy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living</a:t>
            </a:r>
            <a:endParaRPr lang="hr-HR" sz="4000" b="1" u="sng" dirty="0">
              <a:solidFill>
                <a:srgbClr val="FF0000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764410" y="3429000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Holiday</a:t>
            </a:r>
            <a:r>
              <a:rPr lang="hr-HR" sz="4000" dirty="0"/>
              <a:t> </a:t>
            </a:r>
            <a:r>
              <a:rPr lang="hr-HR" sz="4000" dirty="0" err="1"/>
              <a:t>photos</a:t>
            </a:r>
            <a:endParaRPr lang="hr-HR" sz="4000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" y="2716"/>
            <a:ext cx="5125367" cy="685256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81.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5814" y="985094"/>
            <a:ext cx="686711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/>
              <a:t>Two words in each box have changed places. Can you find them and put them back</a:t>
            </a:r>
            <a:r>
              <a:rPr lang="hr-HR" sz="2000" b="1"/>
              <a:t> </a:t>
            </a:r>
            <a:r>
              <a:rPr lang="en-US" sz="2000" b="1"/>
              <a:t>in the right place?</a:t>
            </a:r>
            <a:r>
              <a:rPr lang="hr-HR" sz="2000" b="1"/>
              <a:t> </a:t>
            </a:r>
            <a:r>
              <a:rPr lang="hr-HR" sz="2000" i="1"/>
              <a:t>Po dvije riječi u svakom kvadratu su zamijenile mjesta. Pronađi te riječi.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102" y="1998095"/>
            <a:ext cx="9661430" cy="466853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B158BF53-5105-4BAD-B923-F1637BFB10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7265" y="2884075"/>
            <a:ext cx="673296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D15E7605-594D-480F-9310-1B998BB46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412" y="3619287"/>
            <a:ext cx="804004" cy="44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9FC0F3F9-30F9-4696-8692-B817853771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699" y="4332361"/>
            <a:ext cx="673296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D9B0D8E9-D682-4226-8EDC-8AC3108732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814" y="4710729"/>
            <a:ext cx="1250087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2D4F23A7-9E77-4D27-8F8D-D2BB1B0580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911" y="4185825"/>
            <a:ext cx="917720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7D433DFB-2ACD-4D17-BE60-D504BDED6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1434" y="4549714"/>
            <a:ext cx="917720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3445CF04-4D3A-4DB6-AA90-329F2F4D2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758" y="5243683"/>
            <a:ext cx="673296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301AEC9B-9EF1-4D1D-BD2A-7D650F04E4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924" y="5601172"/>
            <a:ext cx="464436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C329BEB8-E3B7-47C9-9E63-6F4EA65BE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216" y="5454636"/>
            <a:ext cx="673296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FE9DDCD4-6304-4722-962A-B442A0DC70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1490" y="5479940"/>
            <a:ext cx="966408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30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7" y="5876"/>
            <a:ext cx="5120640" cy="684624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8538693" y="58202"/>
            <a:ext cx="3461650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puzzle</a:t>
            </a:r>
            <a:r>
              <a:rPr lang="hr-HR" sz="2000" b="1" dirty="0"/>
              <a:t>. Use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. </a:t>
            </a:r>
            <a:br>
              <a:rPr lang="hr-HR" sz="2000" i="1" dirty="0"/>
            </a:br>
            <a:r>
              <a:rPr lang="hr-HR" sz="2000" i="1" dirty="0"/>
              <a:t>Ispuni križaljku koristeći ponuđene riječi.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37" y="-5317"/>
            <a:ext cx="8001135" cy="68462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E1655411-10A8-4305-BC89-FEB29368D881}"/>
              </a:ext>
            </a:extLst>
          </p:cNvPr>
          <p:cNvSpPr txBox="1">
            <a:spLocks/>
          </p:cNvSpPr>
          <p:nvPr/>
        </p:nvSpPr>
        <p:spPr>
          <a:xfrm>
            <a:off x="3792131" y="2013847"/>
            <a:ext cx="1775195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BBFF45A-46DC-44BE-9E35-EAE186B39493}"/>
              </a:ext>
            </a:extLst>
          </p:cNvPr>
          <p:cNvSpPr txBox="1">
            <a:spLocks/>
          </p:cNvSpPr>
          <p:nvPr/>
        </p:nvSpPr>
        <p:spPr>
          <a:xfrm>
            <a:off x="3805010" y="2953607"/>
            <a:ext cx="1775195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B4876308-8381-4F9E-8CD8-4BE948BD8080}"/>
              </a:ext>
            </a:extLst>
          </p:cNvPr>
          <p:cNvSpPr txBox="1">
            <a:spLocks/>
          </p:cNvSpPr>
          <p:nvPr/>
        </p:nvSpPr>
        <p:spPr>
          <a:xfrm>
            <a:off x="3803854" y="3622630"/>
            <a:ext cx="1775195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1D56158-0FCC-4907-A8F1-137B30316CF1}"/>
              </a:ext>
            </a:extLst>
          </p:cNvPr>
          <p:cNvSpPr txBox="1">
            <a:spLocks/>
          </p:cNvSpPr>
          <p:nvPr/>
        </p:nvSpPr>
        <p:spPr>
          <a:xfrm>
            <a:off x="3805009" y="3919125"/>
            <a:ext cx="1775195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EEAA3A6C-6283-4BA1-909A-5ACDE8ED0468}"/>
              </a:ext>
            </a:extLst>
          </p:cNvPr>
          <p:cNvSpPr txBox="1">
            <a:spLocks/>
          </p:cNvSpPr>
          <p:nvPr/>
        </p:nvSpPr>
        <p:spPr>
          <a:xfrm>
            <a:off x="3784685" y="4562390"/>
            <a:ext cx="1775195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88695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/>
      <p:bldP spid="15" grpId="0"/>
      <p:bldP spid="17" grpId="0"/>
      <p:bldP spid="18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" y="0"/>
            <a:ext cx="5123423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396822"/>
            <a:ext cx="6806669" cy="1010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it? Find the answers in the crossword puzzle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Odgovore na postavljena pitanja potraži u križaljci.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365" y="1112214"/>
            <a:ext cx="7014341" cy="48831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6FC3C54-5208-47DC-AC85-B36DE25791BA}"/>
              </a:ext>
            </a:extLst>
          </p:cNvPr>
          <p:cNvSpPr txBox="1">
            <a:spLocks/>
          </p:cNvSpPr>
          <p:nvPr/>
        </p:nvSpPr>
        <p:spPr>
          <a:xfrm>
            <a:off x="9620519" y="1881186"/>
            <a:ext cx="209925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Boomerang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FA6F639F-D7CA-4F3D-8CEC-3F654EB868CE}"/>
              </a:ext>
            </a:extLst>
          </p:cNvPr>
          <p:cNvSpPr/>
          <p:nvPr/>
        </p:nvSpPr>
        <p:spPr>
          <a:xfrm>
            <a:off x="5273036" y="6171855"/>
            <a:ext cx="69189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Riješi kviz na sljedećoj poveznici i spoji riječi sa fotografijama:</a:t>
            </a:r>
          </a:p>
          <a:p>
            <a:r>
              <a:rPr lang="hr-HR" sz="2000" i="1" dirty="0">
                <a:hlinkClick r:id="rId4"/>
              </a:rPr>
              <a:t>https://wordwall.net/resource/1555480</a:t>
            </a:r>
            <a:endParaRPr lang="hr-HR" sz="2000" i="1" dirty="0"/>
          </a:p>
          <a:p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4006383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1" y="3609"/>
            <a:ext cx="5100942" cy="681539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4965" y="35390"/>
            <a:ext cx="6019800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82.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12953" y="400676"/>
            <a:ext cx="7063568" cy="8834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table.</a:t>
            </a:r>
            <a:br>
              <a:rPr lang="hr-HR" sz="2000" i="1" dirty="0"/>
            </a:br>
            <a:r>
              <a:rPr lang="hr-HR" sz="2000" i="1" dirty="0"/>
              <a:t>Otvori svoj udžbenik DIP IN 5 na 82. stranici i promotri LANGUAGE FOKUS, te nadopuni tablicu.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041" y="1378039"/>
            <a:ext cx="9498480" cy="545043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AA704012-7021-4699-B09B-A7598D1C98EF}"/>
              </a:ext>
            </a:extLst>
          </p:cNvPr>
          <p:cNvSpPr txBox="1">
            <a:spLocks/>
          </p:cNvSpPr>
          <p:nvPr/>
        </p:nvSpPr>
        <p:spPr>
          <a:xfrm>
            <a:off x="3258124" y="5247861"/>
            <a:ext cx="7789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We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8FD1BD9-8CDF-47F3-A628-B98A04CBD6C8}"/>
              </a:ext>
            </a:extLst>
          </p:cNvPr>
          <p:cNvSpPr txBox="1">
            <a:spLocks/>
          </p:cNvSpPr>
          <p:nvPr/>
        </p:nvSpPr>
        <p:spPr>
          <a:xfrm>
            <a:off x="3692220" y="5925152"/>
            <a:ext cx="7789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are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E9B40BC-577B-4AE3-B273-3D3F59617636}"/>
              </a:ext>
            </a:extLst>
          </p:cNvPr>
          <p:cNvSpPr txBox="1">
            <a:spLocks/>
          </p:cNvSpPr>
          <p:nvPr/>
        </p:nvSpPr>
        <p:spPr>
          <a:xfrm>
            <a:off x="7401523" y="3677695"/>
            <a:ext cx="7789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am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D22A1C8-83CA-4676-A930-0988D5338EB5}"/>
              </a:ext>
            </a:extLst>
          </p:cNvPr>
          <p:cNvSpPr txBox="1">
            <a:spLocks/>
          </p:cNvSpPr>
          <p:nvPr/>
        </p:nvSpPr>
        <p:spPr>
          <a:xfrm>
            <a:off x="7745390" y="4296596"/>
            <a:ext cx="7789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not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76F126F5-A250-4BCD-905E-E8A472E329A5}"/>
              </a:ext>
            </a:extLst>
          </p:cNvPr>
          <p:cNvSpPr txBox="1">
            <a:spLocks/>
          </p:cNvSpPr>
          <p:nvPr/>
        </p:nvSpPr>
        <p:spPr>
          <a:xfrm>
            <a:off x="10018456" y="4663180"/>
            <a:ext cx="7789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isn’t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E3AF150-806F-46EE-9D8F-2BE4E4A5607A}"/>
              </a:ext>
            </a:extLst>
          </p:cNvPr>
          <p:cNvSpPr txBox="1">
            <a:spLocks/>
          </p:cNvSpPr>
          <p:nvPr/>
        </p:nvSpPr>
        <p:spPr>
          <a:xfrm>
            <a:off x="8188114" y="5273619"/>
            <a:ext cx="125546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playing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16B0213-D073-474D-B644-3F02DD35D363}"/>
              </a:ext>
            </a:extLst>
          </p:cNvPr>
          <p:cNvSpPr txBox="1">
            <a:spLocks/>
          </p:cNvSpPr>
          <p:nvPr/>
        </p:nvSpPr>
        <p:spPr>
          <a:xfrm>
            <a:off x="9666319" y="6011852"/>
            <a:ext cx="106313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 err="1">
                <a:solidFill>
                  <a:srgbClr val="FF0000"/>
                </a:solidFill>
              </a:rPr>
              <a:t>aren’t</a:t>
            </a:r>
            <a:endParaRPr lang="hr-H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23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kutnik 1">
            <a:extLst>
              <a:ext uri="{FF2B5EF4-FFF2-40B4-BE49-F238E27FC236}">
                <a16:creationId xmlns:a16="http://schemas.microsoft.com/office/drawing/2014/main" id="{C28DD42B-B74E-404A-BCF0-AC62BE8DA758}"/>
              </a:ext>
            </a:extLst>
          </p:cNvPr>
          <p:cNvSpPr/>
          <p:nvPr/>
        </p:nvSpPr>
        <p:spPr>
          <a:xfrm>
            <a:off x="0" y="625379"/>
            <a:ext cx="11732654" cy="5607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Sve ovo već znaš, samo što nisi spominjao da se ovo glagolsko vrijeme zove PRESENT CONTINUOUS.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Kako i sam naslov kaže PRESENT CONTINUOUS koristimo za radnje koje se odvijaju </a:t>
            </a: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now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at </a:t>
            </a: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moment – dakle, SADA tj. U OVOM TRENUTKU.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Npr. "Upravo gledam televiziju", ili "Iva trenutno priča na telefon", itd.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hr-HR" sz="2400" i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watch</a:t>
            </a:r>
            <a:r>
              <a:rPr lang="hr-HR" sz="2400" i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ing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TV at </a:t>
            </a: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moment.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Iva </a:t>
            </a:r>
            <a:r>
              <a:rPr lang="hr-HR" sz="2400" i="1" dirty="0" err="1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talk</a:t>
            </a:r>
            <a:r>
              <a:rPr lang="hr-HR" sz="2400" i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ing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</a:t>
            </a: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phone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right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now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 početku rečenicu najčešće se nalazi subjekt, odnosno vršitelj radnje.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prethodno navedenim primjerima subjekti, odnosno vršitelji radnje su: ja u prvoj rečenici, i Iva u drugoj rečenici.</a:t>
            </a: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Nakon subjekta slijedi nešto što se zove pomoćni glagol (glagol koji dolazi prije glavnog glagola), u </a:t>
            </a: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Continuousu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pomoćni glagol TO BE (BITI) – u 1. licu jednine to će biti AM, u 3. licu jednine IS, a u svim ostalim licima ARE.</a:t>
            </a:r>
          </a:p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Nakon pomoćnog glagola slijedi glavni glagol, te se na njega dodaje nastavak</a:t>
            </a:r>
            <a:r>
              <a:rPr lang="hr-HR" sz="2400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ing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r-HR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95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kutnik 1">
            <a:extLst>
              <a:ext uri="{FF2B5EF4-FFF2-40B4-BE49-F238E27FC236}">
                <a16:creationId xmlns:a16="http://schemas.microsoft.com/office/drawing/2014/main" id="{ED58CF61-DA85-499C-B96C-8971B57EF074}"/>
              </a:ext>
            </a:extLst>
          </p:cNvPr>
          <p:cNvSpPr/>
          <p:nvPr/>
        </p:nvSpPr>
        <p:spPr>
          <a:xfrm>
            <a:off x="450761" y="425774"/>
            <a:ext cx="11346287" cy="6002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Prilikom izražavanja negacije, pravilo je da se između pomoćnog glagola TO BE i glavnog glagola stavlja negacija</a:t>
            </a:r>
            <a:r>
              <a:rPr lang="hr-HR" sz="2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4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450215" algn="just">
              <a:lnSpc>
                <a:spcPct val="107000"/>
              </a:lnSpc>
              <a:spcAft>
                <a:spcPts val="0"/>
              </a:spcAft>
            </a:pP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Primjer: I am </a:t>
            </a:r>
            <a:r>
              <a:rPr lang="hr-HR" sz="2400" u="sng" dirty="0" err="1">
                <a:uFill>
                  <a:solidFill>
                    <a:srgbClr val="FF0000"/>
                  </a:solidFill>
                </a:u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doing</a:t>
            </a: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</a:t>
            </a: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homework</a:t>
            </a: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at </a:t>
            </a:r>
            <a:r>
              <a:rPr lang="hr-H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moment. ( Ja ne pišem zadaću trenutno).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Obrati pažnju na BE CAREFUL:</a:t>
            </a:r>
          </a:p>
          <a:p>
            <a:pPr marL="450215" algn="just">
              <a:lnSpc>
                <a:spcPct val="107000"/>
              </a:lnSpc>
              <a:spcAft>
                <a:spcPts val="0"/>
              </a:spcAft>
            </a:pP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Ako glagol završava na jedan suglasnik ispred kojeg stoji kratak, naglašen samoglasnik, krajnji se suglasnik ispred –</a:t>
            </a:r>
            <a:r>
              <a:rPr lang="hr-H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ing</a:t>
            </a: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udvostručava:</a:t>
            </a:r>
          </a:p>
          <a:p>
            <a:pPr marL="450215" algn="just">
              <a:lnSpc>
                <a:spcPct val="107000"/>
              </a:lnSpc>
              <a:spcAft>
                <a:spcPts val="0"/>
              </a:spcAft>
            </a:pP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stop – </a:t>
            </a: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stopping</a:t>
            </a:r>
            <a:endParaRPr lang="hr-H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algn="just">
              <a:lnSpc>
                <a:spcPct val="107000"/>
              </a:lnSpc>
              <a:spcAft>
                <a:spcPts val="0"/>
              </a:spcAft>
            </a:pP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Krajnje –l se uvijek udvostručava:</a:t>
            </a:r>
          </a:p>
          <a:p>
            <a:pPr marL="450215" algn="just">
              <a:lnSpc>
                <a:spcPct val="107000"/>
              </a:lnSpc>
              <a:spcAft>
                <a:spcPts val="0"/>
              </a:spcAft>
            </a:pP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travel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travelling</a:t>
            </a:r>
            <a:endParaRPr lang="hr-H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algn="just">
              <a:lnSpc>
                <a:spcPct val="107000"/>
              </a:lnSpc>
              <a:spcAft>
                <a:spcPts val="0"/>
              </a:spcAft>
            </a:pP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Ukoliko glagol završava na –e, to -e se gubi i dodaje se nastavak –</a:t>
            </a:r>
            <a:r>
              <a:rPr lang="hr-H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ing</a:t>
            </a: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450215" algn="just">
              <a:lnSpc>
                <a:spcPct val="107000"/>
              </a:lnSpc>
              <a:spcAft>
                <a:spcPts val="0"/>
              </a:spcAft>
            </a:pP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come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coming</a:t>
            </a:r>
            <a:endParaRPr lang="hr-H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algn="just">
              <a:lnSpc>
                <a:spcPct val="107000"/>
              </a:lnSpc>
              <a:spcAft>
                <a:spcPts val="0"/>
              </a:spcAft>
            </a:pP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 – </a:t>
            </a: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taking</a:t>
            </a:r>
            <a:endParaRPr lang="hr-H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algn="just">
              <a:lnSpc>
                <a:spcPct val="107000"/>
              </a:lnSpc>
              <a:spcAft>
                <a:spcPts val="0"/>
              </a:spcAft>
            </a:pP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Ukoliko glagoli završavaju na –</a:t>
            </a:r>
            <a:r>
              <a:rPr lang="hr-H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ie</a:t>
            </a: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nastavak -</a:t>
            </a:r>
            <a:r>
              <a:rPr lang="hr-H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ie</a:t>
            </a: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prelazi u y i dodaje se nastavak – </a:t>
            </a:r>
            <a:r>
              <a:rPr lang="hr-H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ing</a:t>
            </a: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450215" algn="just">
              <a:lnSpc>
                <a:spcPct val="107000"/>
              </a:lnSpc>
              <a:spcAft>
                <a:spcPts val="0"/>
              </a:spcAft>
            </a:pP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dying</a:t>
            </a:r>
            <a:endParaRPr lang="hr-H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algn="just">
              <a:lnSpc>
                <a:spcPct val="107000"/>
              </a:lnSpc>
              <a:spcAft>
                <a:spcPts val="800"/>
              </a:spcAft>
            </a:pP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lie</a:t>
            </a:r>
            <a:r>
              <a:rPr lang="hr-HR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hr-HR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lying</a:t>
            </a:r>
            <a:endParaRPr lang="hr-H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91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1" y="3609"/>
            <a:ext cx="5141179" cy="6873709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4965" y="35390"/>
            <a:ext cx="6019800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83.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12953" y="400676"/>
            <a:ext cx="7063568" cy="8834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Put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order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Posloži riječi pravilnim redoslijedom.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66" y="1568888"/>
            <a:ext cx="5610134" cy="476633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8D680C2-D7A5-41F8-9CF3-85447D9D570C}"/>
              </a:ext>
            </a:extLst>
          </p:cNvPr>
          <p:cNvSpPr txBox="1">
            <a:spLocks/>
          </p:cNvSpPr>
          <p:nvPr/>
        </p:nvSpPr>
        <p:spPr>
          <a:xfrm>
            <a:off x="6362163" y="1629177"/>
            <a:ext cx="5705341" cy="48281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1 Pete </a:t>
            </a:r>
            <a:r>
              <a:rPr lang="hr-HR" sz="2600" dirty="0" err="1">
                <a:solidFill>
                  <a:srgbClr val="FF0000"/>
                </a:solidFill>
              </a:rPr>
              <a:t>is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learning</a:t>
            </a:r>
            <a:r>
              <a:rPr lang="hr-HR" sz="2600" dirty="0">
                <a:solidFill>
                  <a:srgbClr val="FF0000"/>
                </a:solidFill>
              </a:rPr>
              <a:t> a </a:t>
            </a:r>
            <a:r>
              <a:rPr lang="hr-HR" sz="2600" dirty="0" err="1">
                <a:solidFill>
                  <a:srgbClr val="FF0000"/>
                </a:solidFill>
              </a:rPr>
              <a:t>poem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2 I am </a:t>
            </a:r>
            <a:r>
              <a:rPr lang="hr-HR" sz="2600" dirty="0" err="1">
                <a:solidFill>
                  <a:srgbClr val="FF0000"/>
                </a:solidFill>
              </a:rPr>
              <a:t>not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doing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my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homework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3 </a:t>
            </a:r>
            <a:r>
              <a:rPr lang="hr-HR" sz="2600" dirty="0" err="1">
                <a:solidFill>
                  <a:srgbClr val="FF0000"/>
                </a:solidFill>
              </a:rPr>
              <a:t>Anna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and</a:t>
            </a:r>
            <a:r>
              <a:rPr lang="hr-HR" sz="2600" dirty="0">
                <a:solidFill>
                  <a:srgbClr val="FF0000"/>
                </a:solidFill>
              </a:rPr>
              <a:t> Steve are </a:t>
            </a:r>
            <a:r>
              <a:rPr lang="hr-HR" sz="2600" dirty="0" err="1">
                <a:solidFill>
                  <a:srgbClr val="FF0000"/>
                </a:solidFill>
              </a:rPr>
              <a:t>listening</a:t>
            </a:r>
            <a:r>
              <a:rPr lang="hr-HR" sz="2600" dirty="0">
                <a:solidFill>
                  <a:srgbClr val="FF0000"/>
                </a:solidFill>
              </a:rPr>
              <a:t> to music.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4 </a:t>
            </a:r>
            <a:r>
              <a:rPr lang="hr-HR" sz="2600" dirty="0" err="1">
                <a:solidFill>
                  <a:srgbClr val="FF0000"/>
                </a:solidFill>
              </a:rPr>
              <a:t>We</a:t>
            </a:r>
            <a:r>
              <a:rPr lang="hr-HR" sz="2600" dirty="0">
                <a:solidFill>
                  <a:srgbClr val="FF0000"/>
                </a:solidFill>
              </a:rPr>
              <a:t> are </a:t>
            </a:r>
            <a:r>
              <a:rPr lang="hr-HR" sz="2600" dirty="0" err="1">
                <a:solidFill>
                  <a:srgbClr val="FF0000"/>
                </a:solidFill>
              </a:rPr>
              <a:t>not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playing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dodge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ball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in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playground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5 Mrs Pitt </a:t>
            </a:r>
            <a:r>
              <a:rPr lang="hr-HR" sz="2600" dirty="0" err="1">
                <a:solidFill>
                  <a:srgbClr val="FF0000"/>
                </a:solidFill>
              </a:rPr>
              <a:t>is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not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telling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us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an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old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joke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6 </a:t>
            </a:r>
            <a:r>
              <a:rPr lang="hr-HR" sz="2600" dirty="0" err="1">
                <a:solidFill>
                  <a:srgbClr val="FF0000"/>
                </a:solidFill>
              </a:rPr>
              <a:t>Mike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is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eating</a:t>
            </a:r>
            <a:r>
              <a:rPr lang="hr-HR" sz="2600" dirty="0">
                <a:solidFill>
                  <a:srgbClr val="FF0000"/>
                </a:solidFill>
              </a:rPr>
              <a:t> a </a:t>
            </a:r>
            <a:r>
              <a:rPr lang="hr-HR" sz="2600" dirty="0" err="1">
                <a:solidFill>
                  <a:srgbClr val="FF0000"/>
                </a:solidFill>
              </a:rPr>
              <a:t>big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sandwich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7 </a:t>
            </a:r>
            <a:r>
              <a:rPr lang="hr-HR" sz="2600" dirty="0" err="1">
                <a:solidFill>
                  <a:srgbClr val="FF0000"/>
                </a:solidFill>
              </a:rPr>
              <a:t>Ms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jones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and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Mr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Finch</a:t>
            </a:r>
            <a:r>
              <a:rPr lang="hr-HR" sz="2600" dirty="0">
                <a:solidFill>
                  <a:srgbClr val="FF0000"/>
                </a:solidFill>
              </a:rPr>
              <a:t> are </a:t>
            </a:r>
            <a:r>
              <a:rPr lang="hr-HR" sz="2600" dirty="0" err="1">
                <a:solidFill>
                  <a:srgbClr val="FF0000"/>
                </a:solidFill>
              </a:rPr>
              <a:t>talking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about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school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trip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8 </a:t>
            </a:r>
            <a:r>
              <a:rPr lang="hr-HR" sz="2600" dirty="0" err="1">
                <a:solidFill>
                  <a:srgbClr val="FF0000"/>
                </a:solidFill>
              </a:rPr>
              <a:t>It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is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not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raining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916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1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" y="2044"/>
            <a:ext cx="5132832" cy="6853911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330801" y="154546"/>
            <a:ext cx="6723824" cy="5679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picture of this crazy town and make</a:t>
            </a:r>
            <a:r>
              <a:rPr lang="hr-HR" sz="2000" b="1" dirty="0"/>
              <a:t> </a:t>
            </a:r>
            <a:r>
              <a:rPr lang="en-US" sz="2000" b="1" dirty="0"/>
              <a:t>true sentences. How many can you write in 5</a:t>
            </a:r>
            <a:r>
              <a:rPr lang="hr-HR" sz="2000" b="1" dirty="0"/>
              <a:t> </a:t>
            </a:r>
            <a:r>
              <a:rPr lang="en-US" sz="2000" b="1" dirty="0"/>
              <a:t>minutes?</a:t>
            </a:r>
            <a:br>
              <a:rPr lang="hr-HR" sz="2000" i="1" dirty="0"/>
            </a:br>
            <a:r>
              <a:rPr lang="hr-HR" sz="2000" i="1" dirty="0"/>
              <a:t>U trećem zadatku moraš napisati nekoliko rečenica o luckastom gradu koji je prikazan na slici koristeći riječi iz tablice.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665" y="1435491"/>
            <a:ext cx="6376096" cy="481775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E3611BD-A110-4E18-9256-194C99811BA2}"/>
              </a:ext>
            </a:extLst>
          </p:cNvPr>
          <p:cNvSpPr txBox="1">
            <a:spLocks/>
          </p:cNvSpPr>
          <p:nvPr/>
        </p:nvSpPr>
        <p:spPr>
          <a:xfrm>
            <a:off x="5330801" y="6417514"/>
            <a:ext cx="672382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policeman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is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crying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like</a:t>
            </a:r>
            <a:r>
              <a:rPr lang="hr-HR" sz="2600" dirty="0">
                <a:solidFill>
                  <a:srgbClr val="FF0000"/>
                </a:solidFill>
              </a:rPr>
              <a:t> a </a:t>
            </a:r>
            <a:r>
              <a:rPr lang="hr-HR" sz="2600" dirty="0" err="1">
                <a:solidFill>
                  <a:srgbClr val="FF0000"/>
                </a:solidFill>
              </a:rPr>
              <a:t>baby</a:t>
            </a:r>
            <a:r>
              <a:rPr lang="hr-HR" sz="2600" dirty="0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25990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5" y="2716"/>
            <a:ext cx="5116583" cy="685256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82.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5814" y="1264532"/>
            <a:ext cx="686711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language-maths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Dodaj nastavak –ing. Prisjeti se pravila.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738" y="1994498"/>
            <a:ext cx="9661430" cy="28690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53FEA992-F11A-4008-8BAB-7E288E34F1C9}"/>
              </a:ext>
            </a:extLst>
          </p:cNvPr>
          <p:cNvSpPr txBox="1">
            <a:spLocks/>
          </p:cNvSpPr>
          <p:nvPr/>
        </p:nvSpPr>
        <p:spPr>
          <a:xfrm>
            <a:off x="4404575" y="2991730"/>
            <a:ext cx="209925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sitting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CCCAB364-73EF-4365-B273-74DD4DEDDD73}"/>
              </a:ext>
            </a:extLst>
          </p:cNvPr>
          <p:cNvSpPr txBox="1">
            <a:spLocks/>
          </p:cNvSpPr>
          <p:nvPr/>
        </p:nvSpPr>
        <p:spPr>
          <a:xfrm>
            <a:off x="4404575" y="3428999"/>
            <a:ext cx="209925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washing</a:t>
            </a:r>
            <a:endParaRPr lang="hr-HR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77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5" y="5876"/>
            <a:ext cx="5111864" cy="6846247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28839" y="254505"/>
            <a:ext cx="6871504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picture. Complete the sentences</a:t>
            </a:r>
            <a:r>
              <a:rPr lang="hr-HR" sz="2000" b="1" dirty="0"/>
              <a:t>. </a:t>
            </a:r>
            <a:br>
              <a:rPr lang="hr-HR" sz="2000" i="1" dirty="0"/>
            </a:br>
            <a:r>
              <a:rPr lang="hr-HR" sz="2000" i="1" dirty="0"/>
              <a:t>Pogledaj sliku i nadopuni rečenice.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02" y="953036"/>
            <a:ext cx="11755241" cy="54186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1DAC1FC-D3AD-4025-BDE2-188C275C2ACA}"/>
              </a:ext>
            </a:extLst>
          </p:cNvPr>
          <p:cNvSpPr txBox="1">
            <a:spLocks/>
          </p:cNvSpPr>
          <p:nvPr/>
        </p:nvSpPr>
        <p:spPr>
          <a:xfrm>
            <a:off x="6774288" y="2592485"/>
            <a:ext cx="209925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are </a:t>
            </a:r>
            <a:r>
              <a:rPr lang="hr-HR" sz="2600" dirty="0" err="1">
                <a:solidFill>
                  <a:srgbClr val="FF0000"/>
                </a:solidFill>
              </a:rPr>
              <a:t>eating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9CF4177-36E2-4C6C-9EBF-5AB84695771D}"/>
              </a:ext>
            </a:extLst>
          </p:cNvPr>
          <p:cNvSpPr txBox="1">
            <a:spLocks/>
          </p:cNvSpPr>
          <p:nvPr/>
        </p:nvSpPr>
        <p:spPr>
          <a:xfrm>
            <a:off x="7424810" y="2905062"/>
            <a:ext cx="209925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is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making</a:t>
            </a:r>
            <a:endParaRPr lang="hr-HR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05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3" y="731958"/>
            <a:ext cx="4034191" cy="539795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8268331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četvrtu temu, danas krećemo na UNIT 5, tj. petu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DIP IN 5</a:t>
            </a:r>
            <a:r>
              <a:rPr lang="hr-HR" sz="2000" i="1" dirty="0"/>
              <a:t> na 79./80. stranici,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/>
              <a:t>My home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healthy</a:t>
            </a:r>
            <a:r>
              <a:rPr lang="hr-HR" sz="2000" b="1" dirty="0"/>
              <a:t> </a:t>
            </a:r>
            <a:r>
              <a:rPr lang="hr-HR" sz="2000" b="1" dirty="0" err="1"/>
              <a:t>living</a:t>
            </a:r>
            <a:r>
              <a:rPr lang="hr-HR" sz="2000" b="1" dirty="0"/>
              <a:t>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494" y="741312"/>
            <a:ext cx="4029377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7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" y="14719"/>
            <a:ext cx="5147313" cy="6860402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6" y="625624"/>
            <a:ext cx="6806669" cy="1010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Make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negative.</a:t>
            </a:r>
            <a:br>
              <a:rPr lang="hr-HR" sz="2000" i="1" dirty="0"/>
            </a:br>
            <a:r>
              <a:rPr lang="hr-HR" sz="2000" i="1" dirty="0"/>
              <a:t>Pretvori rečenice u niječni oblik.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772" y="1303133"/>
            <a:ext cx="9639336" cy="47892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6FC3C54-5208-47DC-AC85-B36DE25791BA}"/>
              </a:ext>
            </a:extLst>
          </p:cNvPr>
          <p:cNvSpPr txBox="1">
            <a:spLocks/>
          </p:cNvSpPr>
          <p:nvPr/>
        </p:nvSpPr>
        <p:spPr>
          <a:xfrm>
            <a:off x="2882933" y="3119626"/>
            <a:ext cx="840990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I am </a:t>
            </a:r>
            <a:r>
              <a:rPr lang="hr-HR" sz="2600" dirty="0" err="1">
                <a:solidFill>
                  <a:srgbClr val="FF0000"/>
                </a:solidFill>
              </a:rPr>
              <a:t>not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wearing</a:t>
            </a:r>
            <a:r>
              <a:rPr lang="hr-HR" sz="2600" dirty="0">
                <a:solidFill>
                  <a:srgbClr val="FF0000"/>
                </a:solidFill>
              </a:rPr>
              <a:t> a </a:t>
            </a:r>
            <a:r>
              <a:rPr lang="hr-HR" sz="2600" dirty="0" err="1">
                <a:solidFill>
                  <a:srgbClr val="FF0000"/>
                </a:solidFill>
              </a:rPr>
              <a:t>blue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dress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729276BA-2810-4167-9065-3C9CD9E19A80}"/>
              </a:ext>
            </a:extLst>
          </p:cNvPr>
          <p:cNvSpPr/>
          <p:nvPr/>
        </p:nvSpPr>
        <p:spPr>
          <a:xfrm>
            <a:off x="5273036" y="6171855"/>
            <a:ext cx="69189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Riješi aktivnost na sljedećoj poveznici:</a:t>
            </a:r>
          </a:p>
          <a:p>
            <a:r>
              <a:rPr lang="hr-HR" sz="2000" i="1" dirty="0">
                <a:hlinkClick r:id="rId4"/>
              </a:rPr>
              <a:t>https://wordwall.net/resource/275278</a:t>
            </a:r>
            <a:endParaRPr lang="hr-HR" sz="2000" i="1" dirty="0"/>
          </a:p>
          <a:p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5019897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1" y="6285"/>
            <a:ext cx="5141179" cy="6868356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4965" y="35390"/>
            <a:ext cx="6019800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84.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9210307" y="400676"/>
            <a:ext cx="2966213" cy="8834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conversation</a:t>
            </a:r>
            <a:r>
              <a:rPr lang="hr-HR" sz="2000" b="1" dirty="0"/>
              <a:t>. </a:t>
            </a:r>
            <a:r>
              <a:rPr lang="hr-HR" sz="2000" b="1" dirty="0" err="1"/>
              <a:t>True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false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Otvori svoj udžbenik DIP IN 5 na 84. stranici i pročitaj dijalog u 1. zadatku, te potom odredi jesu li rečenice TOČNE ili NETOČNE.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67" y="603605"/>
            <a:ext cx="8903317" cy="60805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5179AAB-D3D1-4053-BC04-4CC7AF5E87D1}"/>
              </a:ext>
            </a:extLst>
          </p:cNvPr>
          <p:cNvSpPr txBox="1">
            <a:spLocks/>
          </p:cNvSpPr>
          <p:nvPr/>
        </p:nvSpPr>
        <p:spPr>
          <a:xfrm>
            <a:off x="3409072" y="1333740"/>
            <a:ext cx="7789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8DBDD01-B0F2-4AD1-A3E2-BFB84DFA6E31}"/>
              </a:ext>
            </a:extLst>
          </p:cNvPr>
          <p:cNvSpPr txBox="1">
            <a:spLocks/>
          </p:cNvSpPr>
          <p:nvPr/>
        </p:nvSpPr>
        <p:spPr>
          <a:xfrm>
            <a:off x="2687855" y="1836217"/>
            <a:ext cx="7789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9E45DA7-FA6D-4DD1-9D93-8C1B971FC037}"/>
              </a:ext>
            </a:extLst>
          </p:cNvPr>
          <p:cNvSpPr txBox="1">
            <a:spLocks/>
          </p:cNvSpPr>
          <p:nvPr/>
        </p:nvSpPr>
        <p:spPr>
          <a:xfrm>
            <a:off x="2955202" y="2050145"/>
            <a:ext cx="7789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C8310DD-2931-468F-B7FF-36FD125C82B1}"/>
              </a:ext>
            </a:extLst>
          </p:cNvPr>
          <p:cNvSpPr txBox="1">
            <a:spLocks/>
          </p:cNvSpPr>
          <p:nvPr/>
        </p:nvSpPr>
        <p:spPr>
          <a:xfrm>
            <a:off x="2419175" y="2328109"/>
            <a:ext cx="7789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BD85128-2146-4616-8F27-41661EFA006B}"/>
              </a:ext>
            </a:extLst>
          </p:cNvPr>
          <p:cNvSpPr txBox="1">
            <a:spLocks/>
          </p:cNvSpPr>
          <p:nvPr/>
        </p:nvSpPr>
        <p:spPr>
          <a:xfrm>
            <a:off x="3120850" y="2579231"/>
            <a:ext cx="7789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E1DDC222-D456-4C9F-9898-FF74052ABA74}"/>
              </a:ext>
            </a:extLst>
          </p:cNvPr>
          <p:cNvSpPr txBox="1">
            <a:spLocks/>
          </p:cNvSpPr>
          <p:nvPr/>
        </p:nvSpPr>
        <p:spPr>
          <a:xfrm>
            <a:off x="9184550" y="5293217"/>
            <a:ext cx="2966213" cy="1390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dirty="0" err="1"/>
              <a:t>Underline</a:t>
            </a:r>
            <a:r>
              <a:rPr lang="hr-HR" sz="2000" b="1" dirty="0"/>
              <a:t> </a:t>
            </a:r>
            <a:r>
              <a:rPr lang="hr-HR" sz="2000" b="1" dirty="0" err="1"/>
              <a:t>all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dialogue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Podcrtaj sva pitanja u dijalogu.</a:t>
            </a:r>
            <a:endParaRPr lang="hr-HR" sz="2000" b="1" dirty="0"/>
          </a:p>
        </p:txBody>
      </p:sp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76C9B8FF-C2CA-45C6-A426-5446248F1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123" y="3939606"/>
            <a:ext cx="2109083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7F7D0026-E7AB-4EB5-AFF7-C0D943968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122" y="4452417"/>
            <a:ext cx="4070822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Vidi izvornu sliku">
            <a:extLst>
              <a:ext uri="{FF2B5EF4-FFF2-40B4-BE49-F238E27FC236}">
                <a16:creationId xmlns:a16="http://schemas.microsoft.com/office/drawing/2014/main" id="{6F4379FD-46AF-415B-A3B7-8E245A0E4B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393" y="4965228"/>
            <a:ext cx="4070822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Vidi izvornu sliku">
            <a:extLst>
              <a:ext uri="{FF2B5EF4-FFF2-40B4-BE49-F238E27FC236}">
                <a16:creationId xmlns:a16="http://schemas.microsoft.com/office/drawing/2014/main" id="{E13407C2-6B2F-4C07-9451-3BEC7CBD8A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539" y="5478039"/>
            <a:ext cx="2370520" cy="51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42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>
            <a:extLst>
              <a:ext uri="{FF2B5EF4-FFF2-40B4-BE49-F238E27FC236}">
                <a16:creationId xmlns:a16="http://schemas.microsoft.com/office/drawing/2014/main" id="{929EF37F-7084-44D6-AF38-6AEA00C85E67}"/>
              </a:ext>
            </a:extLst>
          </p:cNvPr>
          <p:cNvSpPr/>
          <p:nvPr/>
        </p:nvSpPr>
        <p:spPr>
          <a:xfrm>
            <a:off x="6303671" y="1028109"/>
            <a:ext cx="5121493" cy="5676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Sjećaš li se pravila za pravila za PRESENT CONTINUOUS?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Kako ćeš izreći Ja kuham? 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am </a:t>
            </a:r>
            <a:r>
              <a:rPr lang="hr-HR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cooking</a:t>
            </a:r>
            <a:r>
              <a:rPr lang="hr-H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kako ćeš postaviti pitanje?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 I </a:t>
            </a:r>
            <a:r>
              <a:rPr lang="hr-HR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cooking</a:t>
            </a:r>
            <a:r>
              <a:rPr lang="hr-H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Primjećuješ li da si samo zamijenio mjesta pomoćnog glagola i subjekta?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Kod upitnog oblika, pomoćni glagol TO BE mijenja mjesto sa subjektom, odnosno vršiteljem radnje, dok ostatak rečenice ostaje nepromijenjen!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endParaRPr lang="hr-H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Kako ću onda pitati ŠTO ja kuham? 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</a:t>
            </a:r>
            <a:r>
              <a:rPr lang="hr-H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I </a:t>
            </a:r>
            <a:r>
              <a:rPr lang="hr-HR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cooking</a:t>
            </a:r>
            <a:r>
              <a:rPr lang="hr-H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hr-H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Dakle, samo ispred pomoćnog glagola stavljam upitnu riječ WH~!</a:t>
            </a:r>
            <a:endParaRPr lang="hr-H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E7943CEF-A76E-4591-ADD9-88710EA7B3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230"/>
            <a:ext cx="5121493" cy="683877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B0B16986-B514-4FDC-A97F-8F28557B5C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3671" y="874389"/>
            <a:ext cx="5121493" cy="59836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02E0111-1E49-4B4F-AA74-B108F489F436}"/>
              </a:ext>
            </a:extLst>
          </p:cNvPr>
          <p:cNvSpPr txBox="1">
            <a:spLocks/>
          </p:cNvSpPr>
          <p:nvPr/>
        </p:nvSpPr>
        <p:spPr>
          <a:xfrm>
            <a:off x="6096000" y="-257578"/>
            <a:ext cx="6096000" cy="1390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table. </a:t>
            </a:r>
            <a:br>
              <a:rPr lang="hr-HR" sz="2000" b="1" dirty="0"/>
            </a:br>
            <a:r>
              <a:rPr lang="hr-HR" sz="2000" i="1" dirty="0"/>
              <a:t>Nadopuni tablicu.</a:t>
            </a:r>
            <a:endParaRPr lang="hr-HR" sz="2000" b="1" dirty="0"/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F4E216DD-596E-4B01-9E13-75945418C7BA}"/>
              </a:ext>
            </a:extLst>
          </p:cNvPr>
          <p:cNvSpPr txBox="1">
            <a:spLocks/>
          </p:cNvSpPr>
          <p:nvPr/>
        </p:nvSpPr>
        <p:spPr>
          <a:xfrm>
            <a:off x="9930634" y="2832792"/>
            <a:ext cx="7789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No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75AFDBC-59E3-4028-BA61-6E1959AEF698}"/>
              </a:ext>
            </a:extLst>
          </p:cNvPr>
          <p:cNvSpPr txBox="1">
            <a:spLocks/>
          </p:cNvSpPr>
          <p:nvPr/>
        </p:nvSpPr>
        <p:spPr>
          <a:xfrm>
            <a:off x="10528198" y="3404934"/>
            <a:ext cx="7789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isn’t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DF0918F-FDB9-4F3C-8305-DCC59B8EEEF1}"/>
              </a:ext>
            </a:extLst>
          </p:cNvPr>
          <p:cNvSpPr txBox="1">
            <a:spLocks/>
          </p:cNvSpPr>
          <p:nvPr/>
        </p:nvSpPr>
        <p:spPr>
          <a:xfrm>
            <a:off x="9371887" y="3712467"/>
            <a:ext cx="7789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he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A3ACD9B0-6BCB-4087-8AD1-7F1106CF73F9}"/>
              </a:ext>
            </a:extLst>
          </p:cNvPr>
          <p:cNvSpPr txBox="1">
            <a:spLocks/>
          </p:cNvSpPr>
          <p:nvPr/>
        </p:nvSpPr>
        <p:spPr>
          <a:xfrm>
            <a:off x="9019968" y="4263790"/>
            <a:ext cx="7789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Yes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7954438-BFEF-4BA9-BB87-930E14D80519}"/>
              </a:ext>
            </a:extLst>
          </p:cNvPr>
          <p:cNvSpPr txBox="1">
            <a:spLocks/>
          </p:cNvSpPr>
          <p:nvPr/>
        </p:nvSpPr>
        <p:spPr>
          <a:xfrm>
            <a:off x="7004246" y="4508768"/>
            <a:ext cx="7789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you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D2AC10A-AC19-4F6E-9A49-0F5C60DF3758}"/>
              </a:ext>
            </a:extLst>
          </p:cNvPr>
          <p:cNvSpPr txBox="1">
            <a:spLocks/>
          </p:cNvSpPr>
          <p:nvPr/>
        </p:nvSpPr>
        <p:spPr>
          <a:xfrm>
            <a:off x="10683322" y="5130144"/>
            <a:ext cx="105504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aren’t</a:t>
            </a:r>
            <a:endParaRPr lang="hr-H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85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" y="10716"/>
            <a:ext cx="5123423" cy="6836567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514188"/>
            <a:ext cx="6806669" cy="1010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Put the words in the correct order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Posloži riječi pravilnim redoslijedom.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84" y="1244474"/>
            <a:ext cx="5660338" cy="322449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6FC3C54-5208-47DC-AC85-B36DE25791BA}"/>
              </a:ext>
            </a:extLst>
          </p:cNvPr>
          <p:cNvSpPr txBox="1">
            <a:spLocks/>
          </p:cNvSpPr>
          <p:nvPr/>
        </p:nvSpPr>
        <p:spPr>
          <a:xfrm>
            <a:off x="6096000" y="992736"/>
            <a:ext cx="5540579" cy="4872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1 </a:t>
            </a:r>
            <a:r>
              <a:rPr lang="hr-HR" sz="2600" dirty="0" err="1">
                <a:solidFill>
                  <a:srgbClr val="FF0000"/>
                </a:solidFill>
              </a:rPr>
              <a:t>Is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your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sister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singing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in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bathroom</a:t>
            </a:r>
            <a:r>
              <a:rPr lang="hr-HR" sz="2600" dirty="0">
                <a:solidFill>
                  <a:srgbClr val="FF0000"/>
                </a:solidFill>
              </a:rPr>
              <a:t>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2 Are </a:t>
            </a:r>
            <a:r>
              <a:rPr lang="hr-HR" sz="2600" dirty="0" err="1">
                <a:solidFill>
                  <a:srgbClr val="FF0000"/>
                </a:solidFill>
              </a:rPr>
              <a:t>our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neighbours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mowing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grass</a:t>
            </a:r>
            <a:r>
              <a:rPr lang="hr-HR" sz="2600" dirty="0">
                <a:solidFill>
                  <a:srgbClr val="FF0000"/>
                </a:solidFill>
              </a:rPr>
              <a:t>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3 Are </a:t>
            </a:r>
            <a:r>
              <a:rPr lang="hr-HR" sz="2600" dirty="0" err="1">
                <a:solidFill>
                  <a:srgbClr val="FF0000"/>
                </a:solidFill>
              </a:rPr>
              <a:t>you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tidying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your</a:t>
            </a:r>
            <a:r>
              <a:rPr lang="hr-HR" sz="2600" dirty="0">
                <a:solidFill>
                  <a:srgbClr val="FF0000"/>
                </a:solidFill>
              </a:rPr>
              <a:t> room?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4 </a:t>
            </a:r>
            <a:r>
              <a:rPr lang="hr-HR" sz="2600" dirty="0" err="1">
                <a:solidFill>
                  <a:srgbClr val="FF0000"/>
                </a:solidFill>
              </a:rPr>
              <a:t>Is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dad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cooking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in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kitchen</a:t>
            </a:r>
            <a:r>
              <a:rPr lang="hr-HR" sz="2600" dirty="0">
                <a:solidFill>
                  <a:srgbClr val="FF0000"/>
                </a:solidFill>
              </a:rPr>
              <a:t>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5 </a:t>
            </a:r>
            <a:r>
              <a:rPr lang="hr-HR" sz="2600" dirty="0" err="1">
                <a:solidFill>
                  <a:srgbClr val="FF0000"/>
                </a:solidFill>
              </a:rPr>
              <a:t>What</a:t>
            </a:r>
            <a:r>
              <a:rPr lang="hr-HR" sz="2600" dirty="0">
                <a:solidFill>
                  <a:srgbClr val="FF0000"/>
                </a:solidFill>
              </a:rPr>
              <a:t> are </a:t>
            </a:r>
            <a:r>
              <a:rPr lang="hr-HR" sz="2600" dirty="0" err="1">
                <a:solidFill>
                  <a:srgbClr val="FF0000"/>
                </a:solidFill>
              </a:rPr>
              <a:t>grandpa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and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grandma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doing</a:t>
            </a:r>
            <a:r>
              <a:rPr lang="hr-HR" sz="2600" dirty="0">
                <a:solidFill>
                  <a:srgbClr val="FF0000"/>
                </a:solidFill>
              </a:rPr>
              <a:t>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6 </a:t>
            </a:r>
            <a:r>
              <a:rPr lang="hr-HR" sz="2600" dirty="0" err="1">
                <a:solidFill>
                  <a:srgbClr val="FF0000"/>
                </a:solidFill>
              </a:rPr>
              <a:t>Why</a:t>
            </a:r>
            <a:r>
              <a:rPr lang="hr-HR" sz="2600" dirty="0">
                <a:solidFill>
                  <a:srgbClr val="FF0000"/>
                </a:solidFill>
              </a:rPr>
              <a:t> are </a:t>
            </a:r>
            <a:r>
              <a:rPr lang="hr-HR" sz="2600" dirty="0" err="1">
                <a:solidFill>
                  <a:srgbClr val="FF0000"/>
                </a:solidFill>
              </a:rPr>
              <a:t>you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listening</a:t>
            </a:r>
            <a:r>
              <a:rPr lang="hr-HR" sz="2600" dirty="0">
                <a:solidFill>
                  <a:srgbClr val="FF0000"/>
                </a:solidFill>
              </a:rPr>
              <a:t> to music </a:t>
            </a:r>
            <a:r>
              <a:rPr lang="hr-HR" sz="2600" dirty="0" err="1">
                <a:solidFill>
                  <a:srgbClr val="FF0000"/>
                </a:solidFill>
              </a:rPr>
              <a:t>so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loudly</a:t>
            </a:r>
            <a:r>
              <a:rPr lang="hr-HR" sz="2600" dirty="0">
                <a:solidFill>
                  <a:srgbClr val="FF0000"/>
                </a:solidFill>
              </a:rPr>
              <a:t>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7 </a:t>
            </a:r>
            <a:r>
              <a:rPr lang="hr-HR" sz="2600" dirty="0" err="1">
                <a:solidFill>
                  <a:srgbClr val="FF0000"/>
                </a:solidFill>
              </a:rPr>
              <a:t>What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is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dad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preparing</a:t>
            </a:r>
            <a:r>
              <a:rPr lang="hr-HR" sz="2600" dirty="0">
                <a:solidFill>
                  <a:srgbClr val="FF0000"/>
                </a:solidFill>
              </a:rPr>
              <a:t> for </a:t>
            </a:r>
            <a:r>
              <a:rPr lang="hr-HR" sz="2600" dirty="0" err="1">
                <a:solidFill>
                  <a:srgbClr val="FF0000"/>
                </a:solidFill>
              </a:rPr>
              <a:t>supper</a:t>
            </a:r>
            <a:r>
              <a:rPr lang="hr-HR" sz="2600" dirty="0">
                <a:solidFill>
                  <a:srgbClr val="FF0000"/>
                </a:solidFill>
              </a:rPr>
              <a:t>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8 </a:t>
            </a:r>
            <a:r>
              <a:rPr lang="hr-HR" sz="2600" dirty="0" err="1">
                <a:solidFill>
                  <a:srgbClr val="FF0000"/>
                </a:solidFill>
              </a:rPr>
              <a:t>Where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is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uncle</a:t>
            </a:r>
            <a:r>
              <a:rPr lang="hr-HR" sz="2600" dirty="0">
                <a:solidFill>
                  <a:srgbClr val="FF0000"/>
                </a:solidFill>
              </a:rPr>
              <a:t> Tim </a:t>
            </a:r>
            <a:r>
              <a:rPr lang="hr-HR" sz="2600" dirty="0" err="1">
                <a:solidFill>
                  <a:srgbClr val="FF0000"/>
                </a:solidFill>
              </a:rPr>
              <a:t>going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now</a:t>
            </a:r>
            <a:r>
              <a:rPr lang="hr-HR" sz="26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62CB9AA9-279D-471E-9F54-255699A13B8D}"/>
              </a:ext>
            </a:extLst>
          </p:cNvPr>
          <p:cNvSpPr/>
          <p:nvPr/>
        </p:nvSpPr>
        <p:spPr>
          <a:xfrm>
            <a:off x="5273036" y="5651211"/>
            <a:ext cx="68066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Kako bi dodatno uvježbao redoslijed riječi u rečenici riješi zadatak na sljedećoj poveznici:</a:t>
            </a:r>
          </a:p>
          <a:p>
            <a:r>
              <a:rPr lang="hr-HR" sz="2000" i="1" dirty="0">
                <a:hlinkClick r:id="rId4"/>
              </a:rPr>
              <a:t>https://www.e-sfera.hr/dodatni-digitalni-sadrzaji/5a4425ad-f208-492b-a588-40f8723f2c30/assets/interactivity/self-check_1/index.html</a:t>
            </a:r>
            <a:endParaRPr lang="hr-HR" sz="2000" i="1" dirty="0"/>
          </a:p>
          <a:p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326787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7" grpId="0" build="p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" y="12192"/>
            <a:ext cx="5120640" cy="6833615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6268" y="218941"/>
            <a:ext cx="6868754" cy="5596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around and think about yourself</a:t>
            </a:r>
            <a:r>
              <a:rPr lang="hr-HR" sz="2000" b="1" dirty="0"/>
              <a:t> </a:t>
            </a:r>
            <a:r>
              <a:rPr lang="en-US" sz="2000" b="1" dirty="0"/>
              <a:t>and the people in your life.</a:t>
            </a:r>
            <a:r>
              <a:rPr lang="hr-HR" sz="2000" b="1" dirty="0"/>
              <a:t> </a:t>
            </a:r>
            <a:r>
              <a:rPr lang="en-US" sz="2000" b="1" dirty="0"/>
              <a:t>What is going on right now? Answer</a:t>
            </a:r>
            <a:r>
              <a:rPr lang="hr-HR" sz="2000" b="1" dirty="0"/>
              <a:t> </a:t>
            </a:r>
            <a:r>
              <a:rPr lang="en-US" sz="2000" b="1" dirty="0"/>
              <a:t>the questions.</a:t>
            </a:r>
            <a:br>
              <a:rPr lang="hr-HR" sz="2000" i="1" dirty="0"/>
            </a:br>
            <a:r>
              <a:rPr lang="hr-HR" sz="2000" i="1" dirty="0"/>
              <a:t>Pogledaj oko sebe i razmisli o ljudima u svom životu. Što se trenutno događa? Odgovori na pitanja!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268" y="1499733"/>
            <a:ext cx="4851403" cy="53582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825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5" y="15923"/>
            <a:ext cx="5116583" cy="68261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83.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5814" y="341173"/>
            <a:ext cx="686711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Make </a:t>
            </a:r>
            <a:r>
              <a:rPr lang="hr-HR" sz="2000" b="1" dirty="0" err="1"/>
              <a:t>questions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Napiši pitanja.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242" y="1170249"/>
            <a:ext cx="7408329" cy="55949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53FEA992-F11A-4008-8BAB-7E288E34F1C9}"/>
              </a:ext>
            </a:extLst>
          </p:cNvPr>
          <p:cNvSpPr txBox="1">
            <a:spLocks/>
          </p:cNvSpPr>
          <p:nvPr/>
        </p:nvSpPr>
        <p:spPr>
          <a:xfrm>
            <a:off x="5718219" y="2515107"/>
            <a:ext cx="604019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Are </a:t>
            </a:r>
            <a:r>
              <a:rPr lang="hr-HR" sz="2600" dirty="0" err="1">
                <a:solidFill>
                  <a:srgbClr val="FF0000"/>
                </a:solidFill>
              </a:rPr>
              <a:t>my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cousins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in</a:t>
            </a:r>
            <a:r>
              <a:rPr lang="hr-HR" sz="2600" dirty="0">
                <a:solidFill>
                  <a:srgbClr val="FF0000"/>
                </a:solidFill>
              </a:rPr>
              <a:t> Australia sleeping </a:t>
            </a:r>
            <a:r>
              <a:rPr lang="hr-HR" sz="2600" dirty="0" err="1">
                <a:solidFill>
                  <a:srgbClr val="FF0000"/>
                </a:solidFill>
              </a:rPr>
              <a:t>now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CCCAB364-73EF-4365-B273-74DD4DEDDD73}"/>
              </a:ext>
            </a:extLst>
          </p:cNvPr>
          <p:cNvSpPr txBox="1">
            <a:spLocks/>
          </p:cNvSpPr>
          <p:nvPr/>
        </p:nvSpPr>
        <p:spPr>
          <a:xfrm>
            <a:off x="6151810" y="4451536"/>
            <a:ext cx="6040190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is</a:t>
            </a:r>
            <a:r>
              <a:rPr lang="hr-HR" sz="2600" dirty="0">
                <a:solidFill>
                  <a:srgbClr val="FF0000"/>
                </a:solidFill>
              </a:rPr>
              <a:t> Stella </a:t>
            </a:r>
            <a:r>
              <a:rPr lang="hr-HR" sz="2600" dirty="0" err="1">
                <a:solidFill>
                  <a:srgbClr val="FF0000"/>
                </a:solidFill>
              </a:rPr>
              <a:t>writing</a:t>
            </a:r>
            <a:endParaRPr lang="hr-HR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1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" y="14719"/>
            <a:ext cx="5137248" cy="6860402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7749424" y="38836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7749424" y="389657"/>
            <a:ext cx="4330282" cy="1928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Complete this dialogue with the correct form of the words in brackets</a:t>
            </a:r>
            <a:r>
              <a:rPr lang="hr-HR" sz="2000" b="1" dirty="0"/>
              <a:t>.</a:t>
            </a:r>
            <a:r>
              <a:rPr lang="hr-HR" sz="2000" i="1" dirty="0"/>
              <a:t> Nadopuni ispravnim oblikom glagola u zagradi.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14" y="-51516"/>
            <a:ext cx="7262295" cy="701153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6FC3C54-5208-47DC-AC85-B36DE25791BA}"/>
              </a:ext>
            </a:extLst>
          </p:cNvPr>
          <p:cNvSpPr txBox="1">
            <a:spLocks/>
          </p:cNvSpPr>
          <p:nvPr/>
        </p:nvSpPr>
        <p:spPr>
          <a:xfrm>
            <a:off x="2577892" y="626406"/>
            <a:ext cx="840990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dirty="0">
                <a:solidFill>
                  <a:srgbClr val="FF0000"/>
                </a:solidFill>
              </a:rPr>
              <a:t>are </a:t>
            </a:r>
            <a:r>
              <a:rPr lang="hr-HR" sz="2200" dirty="0" err="1">
                <a:solidFill>
                  <a:srgbClr val="FF0000"/>
                </a:solidFill>
              </a:rPr>
              <a:t>you</a:t>
            </a:r>
            <a:r>
              <a:rPr lang="hr-HR" sz="2200" dirty="0">
                <a:solidFill>
                  <a:srgbClr val="FF0000"/>
                </a:solidFill>
              </a:rPr>
              <a:t> </a:t>
            </a:r>
            <a:r>
              <a:rPr lang="hr-HR" sz="2200" dirty="0" err="1">
                <a:solidFill>
                  <a:srgbClr val="FF0000"/>
                </a:solidFill>
              </a:rPr>
              <a:t>doing</a:t>
            </a:r>
            <a:endParaRPr lang="hr-HR" sz="2200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9F3D92C-8801-4120-B2D5-8D3A2B0D4B50}"/>
              </a:ext>
            </a:extLst>
          </p:cNvPr>
          <p:cNvSpPr txBox="1">
            <a:spLocks/>
          </p:cNvSpPr>
          <p:nvPr/>
        </p:nvSpPr>
        <p:spPr>
          <a:xfrm>
            <a:off x="2147561" y="963780"/>
            <a:ext cx="840990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dirty="0">
                <a:solidFill>
                  <a:srgbClr val="FF0000"/>
                </a:solidFill>
              </a:rPr>
              <a:t>am </a:t>
            </a:r>
            <a:r>
              <a:rPr lang="hr-HR" sz="2200" dirty="0" err="1">
                <a:solidFill>
                  <a:srgbClr val="FF0000"/>
                </a:solidFill>
              </a:rPr>
              <a:t>watching</a:t>
            </a:r>
            <a:endParaRPr lang="hr-HR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8924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7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5" y="15748"/>
            <a:ext cx="5111864" cy="6826502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28839" y="254505"/>
            <a:ext cx="6871504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Translate these sentences. What is going on?</a:t>
            </a:r>
            <a:br>
              <a:rPr lang="hr-HR" sz="2000" i="1" dirty="0"/>
            </a:br>
            <a:r>
              <a:rPr lang="hr-HR" sz="2000" i="1" dirty="0"/>
              <a:t>Prevedi sljedeće rečenice. Što se događa?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85" y="953036"/>
            <a:ext cx="11352675" cy="54186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1DAC1FC-D3AD-4025-BDE2-188C275C2ACA}"/>
              </a:ext>
            </a:extLst>
          </p:cNvPr>
          <p:cNvSpPr txBox="1">
            <a:spLocks/>
          </p:cNvSpPr>
          <p:nvPr/>
        </p:nvSpPr>
        <p:spPr>
          <a:xfrm>
            <a:off x="1275009" y="2064451"/>
            <a:ext cx="933718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I am </a:t>
            </a:r>
            <a:r>
              <a:rPr lang="hr-HR" sz="2600" dirty="0" err="1">
                <a:solidFill>
                  <a:srgbClr val="FF0000"/>
                </a:solidFill>
              </a:rPr>
              <a:t>studying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in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my</a:t>
            </a:r>
            <a:r>
              <a:rPr lang="hr-HR" sz="2600" dirty="0">
                <a:solidFill>
                  <a:srgbClr val="FF0000"/>
                </a:solidFill>
              </a:rPr>
              <a:t> room.</a:t>
            </a:r>
          </a:p>
        </p:txBody>
      </p:sp>
    </p:spTree>
    <p:extLst>
      <p:ext uri="{BB962C8B-B14F-4D97-AF65-F5344CB8AC3E}">
        <p14:creationId xmlns:p14="http://schemas.microsoft.com/office/powerpoint/2010/main" val="420067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1" y="9951"/>
            <a:ext cx="5141179" cy="6861025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8036416" y="35390"/>
            <a:ext cx="4031087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85.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036415" y="400676"/>
            <a:ext cx="4140105" cy="8834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Imagine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are </a:t>
            </a:r>
            <a:r>
              <a:rPr lang="hr-HR" sz="2000" b="1" dirty="0" err="1"/>
              <a:t>in</a:t>
            </a:r>
            <a:r>
              <a:rPr lang="hr-HR" sz="2000" b="1" dirty="0"/>
              <a:t> one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places</a:t>
            </a:r>
            <a:r>
              <a:rPr lang="hr-HR" sz="2000" b="1" dirty="0"/>
              <a:t>,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then</a:t>
            </a:r>
            <a:r>
              <a:rPr lang="hr-HR" sz="2000" b="1" dirty="0"/>
              <a:t> </a:t>
            </a:r>
            <a:r>
              <a:rPr lang="hr-HR" sz="2000" b="1" dirty="0" err="1"/>
              <a:t>call</a:t>
            </a:r>
            <a:r>
              <a:rPr lang="hr-HR" sz="2000" b="1" dirty="0"/>
              <a:t> one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classmates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let </a:t>
            </a:r>
            <a:r>
              <a:rPr lang="hr-HR" sz="2000" b="1" dirty="0" err="1"/>
              <a:t>him</a:t>
            </a:r>
            <a:r>
              <a:rPr lang="hr-HR" sz="2000" b="1" dirty="0"/>
              <a:t>/</a:t>
            </a:r>
            <a:r>
              <a:rPr lang="hr-HR" sz="2000" b="1" dirty="0" err="1"/>
              <a:t>her</a:t>
            </a:r>
            <a:r>
              <a:rPr lang="hr-HR" sz="2000" b="1" dirty="0"/>
              <a:t> </a:t>
            </a:r>
            <a:r>
              <a:rPr lang="hr-HR" sz="2000" b="1" dirty="0" err="1"/>
              <a:t>try</a:t>
            </a:r>
            <a:r>
              <a:rPr lang="hr-HR" sz="2000" b="1" dirty="0"/>
              <a:t> to </a:t>
            </a:r>
            <a:r>
              <a:rPr lang="hr-HR" sz="2000" b="1" dirty="0" err="1"/>
              <a:t>guess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Zamisli da si na jednom od ponuđenih mjesta, a potom nazovi jednog od svojih prijatelja iz razreda i neka ta osoba pokuša pogoditi gdje si.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54" y="0"/>
            <a:ext cx="7412638" cy="689641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071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334679" y="2034862"/>
            <a:ext cx="6620822" cy="4560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UU ovoj cjelini naučit ćeš opisati fotografije sa odmora, naučit ćeš reći nešto više o Australiji, razgovarat ćeš o aktivnostima koje se događaju upravo sada, opisat ćeš unutrašnjost vlastitog doma, reći ćeš kako se moramo ponašati u određenim situacijama, imenovat ćeš prehrambene namirnice, napisati jednostavan recept i raspravljati o prehrambenim navikama</a:t>
            </a:r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" y="730080"/>
            <a:ext cx="4028668" cy="5399999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92"/>
            <a:ext cx="5106573" cy="684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1" y="0"/>
            <a:ext cx="5100942" cy="682261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4965" y="35390"/>
            <a:ext cx="6019800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81.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7652404" y="529465"/>
            <a:ext cx="4536129" cy="8834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photos</a:t>
            </a:r>
            <a:r>
              <a:rPr lang="hr-HR" sz="2000" b="1" dirty="0"/>
              <a:t>.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see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photos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Otvori svoj udžbenik DIP IN 5 na 81. stranici i promotri slike u 1. zadatku. Što dječak na slikama radi? 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1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>
                <a:solidFill>
                  <a:srgbClr val="FF0000"/>
                </a:solidFill>
              </a:rPr>
              <a:t>A boy is riding a horse.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2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>
                <a:solidFill>
                  <a:srgbClr val="FF0000"/>
                </a:solidFill>
              </a:rPr>
              <a:t>Some kangaroos are hopping.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3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>
                <a:solidFill>
                  <a:srgbClr val="FF0000"/>
                </a:solidFill>
              </a:rPr>
              <a:t>A boy is standing in front of the Statue of Liberty.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4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>
                <a:solidFill>
                  <a:srgbClr val="FF0000"/>
                </a:solidFill>
              </a:rPr>
              <a:t>Two boys are playing with a boomerang.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5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>
                <a:solidFill>
                  <a:srgbClr val="FF0000"/>
                </a:solidFill>
              </a:rPr>
              <a:t>A boy is standing in front of the Sydney Opera house.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6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>
                <a:solidFill>
                  <a:srgbClr val="FF0000"/>
                </a:solidFill>
              </a:rPr>
              <a:t>A boy is watching a cricket match.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FF0000"/>
                </a:solidFill>
              </a:rPr>
              <a:t>7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en-US" sz="2400" i="1" dirty="0">
                <a:solidFill>
                  <a:srgbClr val="FF0000"/>
                </a:solidFill>
              </a:rPr>
              <a:t>Two boys are visiting a sheep farm.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96" y="529464"/>
            <a:ext cx="7429623" cy="618889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0" y="17694"/>
            <a:ext cx="5103239" cy="682261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74" y="162942"/>
            <a:ext cx="7841656" cy="653211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A2C1A6C-5E09-4D2E-8307-C8811981C686}"/>
              </a:ext>
            </a:extLst>
          </p:cNvPr>
          <p:cNvSpPr txBox="1">
            <a:spLocks/>
          </p:cNvSpPr>
          <p:nvPr/>
        </p:nvSpPr>
        <p:spPr>
          <a:xfrm>
            <a:off x="8203842" y="360608"/>
            <a:ext cx="3726156" cy="633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/>
              <a:t>Mike visited his cousins in Australia during his</a:t>
            </a:r>
            <a:r>
              <a:rPr lang="hr-HR" sz="2000" b="1" dirty="0"/>
              <a:t> </a:t>
            </a:r>
            <a:r>
              <a:rPr lang="en-US" sz="2000" b="1" dirty="0"/>
              <a:t>winter holidays.</a:t>
            </a:r>
            <a:r>
              <a:rPr lang="hr-HR" sz="2000" b="1" dirty="0"/>
              <a:t> </a:t>
            </a:r>
            <a:r>
              <a:rPr lang="en-US" sz="2000" b="1" dirty="0"/>
              <a:t>These are the photos from his trip.</a:t>
            </a:r>
            <a:r>
              <a:rPr lang="hr-HR" sz="2000" b="1" dirty="0"/>
              <a:t> </a:t>
            </a:r>
            <a:r>
              <a:rPr lang="en-US" sz="2000" b="1" dirty="0"/>
              <a:t>Oops! There is one photo that doesn’t belong here.</a:t>
            </a:r>
            <a:r>
              <a:rPr lang="hr-HR" sz="2000" b="1" dirty="0"/>
              <a:t> </a:t>
            </a:r>
            <a:r>
              <a:rPr lang="en-US" sz="2000" b="1" dirty="0"/>
              <a:t>Which one is it? What’s wrong with that photo?</a:t>
            </a:r>
            <a:br>
              <a:rPr lang="hr-HR" sz="2000" b="1" dirty="0"/>
            </a:br>
            <a:r>
              <a:rPr lang="hr-HR" sz="2000" i="1" dirty="0"/>
              <a:t>Ovo su fotografije </a:t>
            </a:r>
            <a:r>
              <a:rPr lang="hr-HR" sz="2000" i="1" dirty="0" err="1"/>
              <a:t>Mike</a:t>
            </a:r>
            <a:r>
              <a:rPr lang="hr-HR" sz="2000" i="1" dirty="0"/>
              <a:t>-a koji posjećuje svoje rođake u Australiji tijekom zimskog odmora. Znaš li da kada je kod nas ljeto u Australiji je zima, i obrnuto. Pogledaj 2. zadatak na 81. stranici. Koja od ovih fotografija tu ne pripada? </a:t>
            </a:r>
          </a:p>
          <a:p>
            <a:pPr algn="l"/>
            <a:r>
              <a:rPr lang="hr-HR" sz="2000" i="1" dirty="0"/>
              <a:t>Gdje se nalazi </a:t>
            </a:r>
            <a:r>
              <a:rPr lang="hr-HR" sz="2000" b="1" i="1" dirty="0" err="1"/>
              <a:t>the</a:t>
            </a:r>
            <a:r>
              <a:rPr lang="hr-HR" sz="2000" b="1" i="1" dirty="0"/>
              <a:t> Statue </a:t>
            </a:r>
            <a:r>
              <a:rPr lang="hr-HR" sz="2000" b="1" i="1" dirty="0" err="1"/>
              <a:t>of</a:t>
            </a:r>
            <a:r>
              <a:rPr lang="hr-HR" sz="2000" b="1" i="1" dirty="0"/>
              <a:t> </a:t>
            </a:r>
            <a:r>
              <a:rPr lang="hr-HR" sz="2000" b="1" i="1" dirty="0" err="1"/>
              <a:t>Liberty</a:t>
            </a:r>
            <a:r>
              <a:rPr lang="hr-HR" sz="2000" i="1" dirty="0"/>
              <a:t>? Nalazi li se on u Australiji? </a:t>
            </a:r>
          </a:p>
          <a:p>
            <a:pPr algn="l"/>
            <a:r>
              <a:rPr lang="hr-HR" sz="2000" i="1" dirty="0"/>
              <a:t>Naravno da ne, Kip slobode se nalazi u New Yorku! Tako da je slika broj 3 uljez.</a:t>
            </a:r>
          </a:p>
          <a:p>
            <a:pPr algn="l"/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69485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0" y="15407"/>
            <a:ext cx="5140659" cy="6872638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53339" y="28286"/>
            <a:ext cx="6262856" cy="6320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photos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Mike’s</a:t>
            </a:r>
            <a:r>
              <a:rPr lang="hr-HR" sz="2000" b="1" dirty="0"/>
              <a:t> </a:t>
            </a:r>
            <a:r>
              <a:rPr lang="hr-HR" sz="2000" b="1" dirty="0" err="1"/>
              <a:t>comments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Ispod slika nalazi se tekst koji opisuje slike, tvoj zadatak je pročitati odlomke teksta i spojiti ih sa slikama. Ako ti neka od riječi nije jasna, otvori 130. stranicu udžbenika i potraži prijevod.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00" y="0"/>
            <a:ext cx="4536676" cy="700941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7AB877F9-2898-408D-B25F-7DB3E8AFF9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339" y="1685557"/>
            <a:ext cx="6363282" cy="530062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A471226-CEB6-4F34-A4D8-91AE7A5CF72A}"/>
              </a:ext>
            </a:extLst>
          </p:cNvPr>
          <p:cNvSpPr txBox="1">
            <a:spLocks/>
          </p:cNvSpPr>
          <p:nvPr/>
        </p:nvSpPr>
        <p:spPr>
          <a:xfrm>
            <a:off x="640676" y="482519"/>
            <a:ext cx="50554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230FB0C-7296-4C6F-80C1-2B00804503A4}"/>
              </a:ext>
            </a:extLst>
          </p:cNvPr>
          <p:cNvSpPr txBox="1">
            <a:spLocks/>
          </p:cNvSpPr>
          <p:nvPr/>
        </p:nvSpPr>
        <p:spPr>
          <a:xfrm>
            <a:off x="675379" y="1621162"/>
            <a:ext cx="50554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2E0D6322-CD71-4D06-9CF0-1C6237A22275}"/>
              </a:ext>
            </a:extLst>
          </p:cNvPr>
          <p:cNvSpPr txBox="1">
            <a:spLocks/>
          </p:cNvSpPr>
          <p:nvPr/>
        </p:nvSpPr>
        <p:spPr>
          <a:xfrm>
            <a:off x="640676" y="2775889"/>
            <a:ext cx="50554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F3947F1-24EC-4288-AAB4-28FD1A0FE182}"/>
              </a:ext>
            </a:extLst>
          </p:cNvPr>
          <p:cNvSpPr txBox="1">
            <a:spLocks/>
          </p:cNvSpPr>
          <p:nvPr/>
        </p:nvSpPr>
        <p:spPr>
          <a:xfrm>
            <a:off x="610985" y="3930616"/>
            <a:ext cx="50554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22FC98FB-9C06-4D1F-9247-5A12B67791BA}"/>
              </a:ext>
            </a:extLst>
          </p:cNvPr>
          <p:cNvSpPr txBox="1">
            <a:spLocks/>
          </p:cNvSpPr>
          <p:nvPr/>
        </p:nvSpPr>
        <p:spPr>
          <a:xfrm>
            <a:off x="640676" y="4831967"/>
            <a:ext cx="50554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3FF7DDC2-F9B3-4532-AD92-067F1796D65E}"/>
              </a:ext>
            </a:extLst>
          </p:cNvPr>
          <p:cNvSpPr txBox="1">
            <a:spLocks/>
          </p:cNvSpPr>
          <p:nvPr/>
        </p:nvSpPr>
        <p:spPr>
          <a:xfrm>
            <a:off x="640676" y="5967572"/>
            <a:ext cx="50554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09203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9" grpId="0"/>
      <p:bldP spid="10" grpId="0"/>
      <p:bldP spid="11" grpId="0"/>
      <p:bldP spid="12" grpId="0"/>
      <p:bldP spid="14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" y="0"/>
            <a:ext cx="5129430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385331" y="1050300"/>
            <a:ext cx="6806669" cy="1010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Odgovori na postavljena pitanja.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46" y="1050300"/>
            <a:ext cx="5067804" cy="41009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B4B964B3-57EA-4BD8-BBB4-26D5C04D62D7}"/>
              </a:ext>
            </a:extLst>
          </p:cNvPr>
          <p:cNvSpPr txBox="1">
            <a:spLocks/>
          </p:cNvSpPr>
          <p:nvPr/>
        </p:nvSpPr>
        <p:spPr>
          <a:xfrm>
            <a:off x="5479156" y="2227147"/>
            <a:ext cx="6330769" cy="37866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1 </a:t>
            </a:r>
            <a:r>
              <a:rPr lang="hr-HR" sz="2600" dirty="0" err="1">
                <a:solidFill>
                  <a:srgbClr val="FF0000"/>
                </a:solidFill>
              </a:rPr>
              <a:t>An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Aborigine</a:t>
            </a:r>
            <a:r>
              <a:rPr lang="hr-HR" sz="2600" dirty="0">
                <a:solidFill>
                  <a:srgbClr val="FF0000"/>
                </a:solidFill>
              </a:rPr>
              <a:t> boy </a:t>
            </a:r>
            <a:r>
              <a:rPr lang="hr-HR" sz="2600" dirty="0" err="1">
                <a:solidFill>
                  <a:srgbClr val="FF0000"/>
                </a:solidFill>
              </a:rPr>
              <a:t>is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showing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Mike</a:t>
            </a:r>
            <a:r>
              <a:rPr lang="hr-HR" sz="2600" dirty="0">
                <a:solidFill>
                  <a:srgbClr val="FF0000"/>
                </a:solidFill>
              </a:rPr>
              <a:t> how to </a:t>
            </a:r>
            <a:r>
              <a:rPr lang="hr-HR" sz="2600" dirty="0" err="1">
                <a:solidFill>
                  <a:srgbClr val="FF0000"/>
                </a:solidFill>
              </a:rPr>
              <a:t>play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with</a:t>
            </a:r>
            <a:r>
              <a:rPr lang="hr-HR" sz="2600" dirty="0">
                <a:solidFill>
                  <a:srgbClr val="FF0000"/>
                </a:solidFill>
              </a:rPr>
              <a:t> a </a:t>
            </a:r>
            <a:r>
              <a:rPr lang="hr-HR" sz="2600" dirty="0" err="1">
                <a:solidFill>
                  <a:srgbClr val="FF0000"/>
                </a:solidFill>
              </a:rPr>
              <a:t>boomerang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2 </a:t>
            </a: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Sydney Opera </a:t>
            </a:r>
            <a:r>
              <a:rPr lang="hr-HR" sz="2600" dirty="0" err="1">
                <a:solidFill>
                  <a:srgbClr val="FF0000"/>
                </a:solidFill>
              </a:rPr>
              <a:t>House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is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en-US" sz="2600" dirty="0">
                <a:solidFill>
                  <a:srgbClr val="FF0000"/>
                </a:solidFill>
              </a:rPr>
              <a:t>one of the most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en-US" sz="2600" dirty="0">
                <a:solidFill>
                  <a:srgbClr val="FF0000"/>
                </a:solidFill>
              </a:rPr>
              <a:t>beautiful buildings in the world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dirty="0">
                <a:solidFill>
                  <a:srgbClr val="FF0000"/>
                </a:solidFill>
              </a:rPr>
              <a:t>3 Mike </a:t>
            </a:r>
            <a:r>
              <a:rPr lang="hr-HR" sz="2600" dirty="0" err="1">
                <a:solidFill>
                  <a:srgbClr val="FF0000"/>
                </a:solidFill>
              </a:rPr>
              <a:t>isn’t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en-US" sz="2600" dirty="0">
                <a:solidFill>
                  <a:srgbClr val="FF0000"/>
                </a:solidFill>
              </a:rPr>
              <a:t>smiling </a:t>
            </a:r>
            <a:r>
              <a:rPr lang="hr-HR" sz="2600" dirty="0" err="1">
                <a:solidFill>
                  <a:srgbClr val="FF0000"/>
                </a:solidFill>
              </a:rPr>
              <a:t>because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it’s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his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first</a:t>
            </a:r>
            <a:r>
              <a:rPr lang="hr-HR" sz="2600" dirty="0">
                <a:solidFill>
                  <a:srgbClr val="FF0000"/>
                </a:solidFill>
              </a:rPr>
              <a:t> time on a </a:t>
            </a:r>
            <a:r>
              <a:rPr lang="hr-HR" sz="2600" dirty="0" err="1">
                <a:solidFill>
                  <a:srgbClr val="FF0000"/>
                </a:solidFill>
              </a:rPr>
              <a:t>horse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and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it’s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not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easy</a:t>
            </a:r>
            <a:r>
              <a:rPr lang="hr-HR" sz="2600" dirty="0">
                <a:solidFill>
                  <a:srgbClr val="FF0000"/>
                </a:solidFill>
              </a:rPr>
              <a:t>. </a:t>
            </a:r>
            <a:endParaRPr lang="en-US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dirty="0">
                <a:solidFill>
                  <a:srgbClr val="FF0000"/>
                </a:solidFill>
              </a:rPr>
              <a:t>4 </a:t>
            </a:r>
            <a:r>
              <a:rPr lang="hr-HR" sz="2600" dirty="0" err="1">
                <a:solidFill>
                  <a:srgbClr val="FF0000"/>
                </a:solidFill>
              </a:rPr>
              <a:t>Sheep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station</a:t>
            </a:r>
            <a:r>
              <a:rPr lang="en-US" sz="2600" dirty="0">
                <a:solidFill>
                  <a:srgbClr val="FF0000"/>
                </a:solidFill>
              </a:rPr>
              <a:t> is the Australian word for a sheep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en-US" sz="2600" dirty="0">
                <a:solidFill>
                  <a:srgbClr val="FF0000"/>
                </a:solidFill>
              </a:rPr>
              <a:t>farm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  <a:endParaRPr lang="en-US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dirty="0">
                <a:solidFill>
                  <a:srgbClr val="FF0000"/>
                </a:solidFill>
              </a:rPr>
              <a:t>5 </a:t>
            </a:r>
            <a:r>
              <a:rPr lang="hr-HR" sz="2600" dirty="0">
                <a:solidFill>
                  <a:srgbClr val="FF0000"/>
                </a:solidFill>
              </a:rPr>
              <a:t>T</a:t>
            </a:r>
            <a:r>
              <a:rPr lang="en-US" sz="2600" dirty="0">
                <a:solidFill>
                  <a:srgbClr val="FF0000"/>
                </a:solidFill>
              </a:rPr>
              <a:t>he kangaroos hopping and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en-US" sz="2600" dirty="0">
                <a:solidFill>
                  <a:srgbClr val="FF0000"/>
                </a:solidFill>
              </a:rPr>
              <a:t>playing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because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they</a:t>
            </a:r>
            <a:r>
              <a:rPr lang="hr-HR" sz="2600" dirty="0">
                <a:solidFill>
                  <a:srgbClr val="FF0000"/>
                </a:solidFill>
              </a:rPr>
              <a:t> are </a:t>
            </a:r>
            <a:r>
              <a:rPr lang="hr-HR" sz="2600" dirty="0" err="1">
                <a:solidFill>
                  <a:srgbClr val="FF0000"/>
                </a:solidFill>
              </a:rPr>
              <a:t>not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afraid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  <a:endParaRPr lang="en-US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dirty="0">
                <a:solidFill>
                  <a:srgbClr val="FF0000"/>
                </a:solidFill>
              </a:rPr>
              <a:t>6 Mike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is</a:t>
            </a:r>
            <a:r>
              <a:rPr lang="en-US" sz="2600" dirty="0">
                <a:solidFill>
                  <a:srgbClr val="FF0000"/>
                </a:solidFill>
              </a:rPr>
              <a:t> sleeping during the cricket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en-US" sz="2600" dirty="0">
                <a:solidFill>
                  <a:srgbClr val="FF0000"/>
                </a:solidFill>
              </a:rPr>
              <a:t>match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because</a:t>
            </a:r>
            <a:r>
              <a:rPr lang="hr-HR" sz="2600" dirty="0">
                <a:solidFill>
                  <a:srgbClr val="FF0000"/>
                </a:solidFill>
              </a:rPr>
              <a:t> he </a:t>
            </a:r>
            <a:r>
              <a:rPr lang="hr-HR" sz="2600" dirty="0" err="1">
                <a:solidFill>
                  <a:srgbClr val="FF0000"/>
                </a:solidFill>
              </a:rPr>
              <a:t>thinks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that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cricket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is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boring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722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" y="0"/>
            <a:ext cx="5132832" cy="6858000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330801" y="154546"/>
            <a:ext cx="6376096" cy="5679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Cathy and Linda want to know more about</a:t>
            </a:r>
            <a:r>
              <a:rPr lang="hr-HR" sz="2000" b="1" dirty="0"/>
              <a:t> </a:t>
            </a:r>
            <a:r>
              <a:rPr lang="en-US" sz="2000" b="1" dirty="0"/>
              <a:t>Mike’s trip to Australia.</a:t>
            </a:r>
            <a:r>
              <a:rPr lang="hr-HR" sz="2000" b="1" dirty="0"/>
              <a:t> </a:t>
            </a:r>
            <a:r>
              <a:rPr lang="en-US" sz="2000" b="1" dirty="0"/>
              <a:t>Which photos are they asking about? Guess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 err="1"/>
              <a:t>Cathy</a:t>
            </a:r>
            <a:r>
              <a:rPr lang="hr-HR" sz="2000" i="1" dirty="0"/>
              <a:t> i Linda žele znati nešto više o </a:t>
            </a:r>
            <a:r>
              <a:rPr lang="hr-HR" sz="2000" i="1" dirty="0" err="1"/>
              <a:t>Mikeovom</a:t>
            </a:r>
            <a:r>
              <a:rPr lang="hr-HR" sz="2000" i="1" dirty="0"/>
              <a:t> putu u Australiju pa mu postavljaju dodatna pitanja. O kojim fotografijama mu postavljaju pitanja? Riješi i treći zadatak.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800" y="1770898"/>
            <a:ext cx="6376096" cy="497119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E3611BD-A110-4E18-9256-194C99811BA2}"/>
              </a:ext>
            </a:extLst>
          </p:cNvPr>
          <p:cNvSpPr txBox="1">
            <a:spLocks/>
          </p:cNvSpPr>
          <p:nvPr/>
        </p:nvSpPr>
        <p:spPr>
          <a:xfrm>
            <a:off x="7221597" y="4256495"/>
            <a:ext cx="302998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Photo </a:t>
            </a:r>
            <a:r>
              <a:rPr lang="hr-HR" sz="2600" dirty="0" err="1">
                <a:solidFill>
                  <a:srgbClr val="FF0000"/>
                </a:solidFill>
              </a:rPr>
              <a:t>number</a:t>
            </a:r>
            <a:r>
              <a:rPr lang="hr-HR" sz="2600" dirty="0">
                <a:solidFill>
                  <a:srgbClr val="FF0000"/>
                </a:solidFill>
              </a:rPr>
              <a:t> 5. 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A410C2D5-0332-4D85-8548-31CFFFCF3359}"/>
              </a:ext>
            </a:extLst>
          </p:cNvPr>
          <p:cNvSpPr txBox="1">
            <a:spLocks/>
          </p:cNvSpPr>
          <p:nvPr/>
        </p:nvSpPr>
        <p:spPr>
          <a:xfrm>
            <a:off x="9820983" y="4603667"/>
            <a:ext cx="302998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F5EF629-CA9E-4C91-83CC-D28DF4BA7678}"/>
              </a:ext>
            </a:extLst>
          </p:cNvPr>
          <p:cNvSpPr txBox="1">
            <a:spLocks/>
          </p:cNvSpPr>
          <p:nvPr/>
        </p:nvSpPr>
        <p:spPr>
          <a:xfrm>
            <a:off x="11397572" y="4990592"/>
            <a:ext cx="302998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C79576F-791E-4A1A-B3FB-DD6734B4DCF1}"/>
              </a:ext>
            </a:extLst>
          </p:cNvPr>
          <p:cNvSpPr txBox="1">
            <a:spLocks/>
          </p:cNvSpPr>
          <p:nvPr/>
        </p:nvSpPr>
        <p:spPr>
          <a:xfrm>
            <a:off x="10488538" y="5373166"/>
            <a:ext cx="302998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10D1D81F-EBA0-4419-A776-F498B2F86691}"/>
              </a:ext>
            </a:extLst>
          </p:cNvPr>
          <p:cNvSpPr txBox="1">
            <a:spLocks/>
          </p:cNvSpPr>
          <p:nvPr/>
        </p:nvSpPr>
        <p:spPr>
          <a:xfrm>
            <a:off x="7320335" y="6158750"/>
            <a:ext cx="302998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18181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" y="0"/>
            <a:ext cx="5132832" cy="6858000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330801" y="2820473"/>
            <a:ext cx="6504884" cy="3078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Želiš li saznati nešto više o Australiji pogledaj video na sljedećoj poveznici:</a:t>
            </a:r>
            <a:br>
              <a:rPr lang="hr-HR" sz="2000" i="1" dirty="0"/>
            </a:br>
            <a:r>
              <a:rPr lang="hr-HR" sz="2000" i="1" dirty="0">
                <a:hlinkClick r:id="rId3"/>
              </a:rPr>
              <a:t>https://www.e-sfera.hr/dodatni-digitalni-sadrzaji/5a4425ad-f208-492b-a588-40f8723f2c30/assets/video/australia.mp4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924273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3841</TotalTime>
  <Words>1322</Words>
  <Application>Microsoft Office PowerPoint</Application>
  <PresentationFormat>Široki zaslon</PresentationFormat>
  <Paragraphs>162</Paragraphs>
  <Slides>28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Times New Roman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313</cp:revision>
  <dcterms:created xsi:type="dcterms:W3CDTF">2017-01-15T10:30:28Z</dcterms:created>
  <dcterms:modified xsi:type="dcterms:W3CDTF">2021-02-26T15:53:05Z</dcterms:modified>
</cp:coreProperties>
</file>